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0" r:id="rId4"/>
    <p:sldId id="261" r:id="rId5"/>
    <p:sldId id="262" r:id="rId6"/>
    <p:sldId id="292" r:id="rId7"/>
    <p:sldId id="296" r:id="rId8"/>
    <p:sldId id="307" r:id="rId9"/>
    <p:sldId id="264" r:id="rId10"/>
    <p:sldId id="265" r:id="rId11"/>
    <p:sldId id="266" r:id="rId12"/>
    <p:sldId id="267" r:id="rId13"/>
    <p:sldId id="286" r:id="rId14"/>
    <p:sldId id="259" r:id="rId15"/>
    <p:sldId id="258" r:id="rId16"/>
    <p:sldId id="270" r:id="rId17"/>
    <p:sldId id="269" r:id="rId18"/>
    <p:sldId id="308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68" r:id="rId29"/>
    <p:sldId id="277" r:id="rId30"/>
    <p:sldId id="281" r:id="rId31"/>
    <p:sldId id="283" r:id="rId32"/>
    <p:sldId id="282" r:id="rId33"/>
    <p:sldId id="309" r:id="rId34"/>
    <p:sldId id="310" r:id="rId35"/>
    <p:sldId id="311" r:id="rId36"/>
    <p:sldId id="284" r:id="rId37"/>
    <p:sldId id="285" r:id="rId38"/>
    <p:sldId id="289" r:id="rId39"/>
    <p:sldId id="290" r:id="rId40"/>
    <p:sldId id="291" r:id="rId41"/>
    <p:sldId id="288" r:id="rId42"/>
    <p:sldId id="295" r:id="rId43"/>
    <p:sldId id="294" r:id="rId44"/>
    <p:sldId id="297" r:id="rId45"/>
    <p:sldId id="293" r:id="rId46"/>
    <p:sldId id="303" r:id="rId47"/>
    <p:sldId id="300" r:id="rId48"/>
    <p:sldId id="301" r:id="rId49"/>
    <p:sldId id="302" r:id="rId50"/>
    <p:sldId id="305" r:id="rId51"/>
    <p:sldId id="304" r:id="rId52"/>
    <p:sldId id="306" r:id="rId53"/>
    <p:sldId id="299" r:id="rId5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>
        <p:scale>
          <a:sx n="100" d="100"/>
          <a:sy n="100" d="100"/>
        </p:scale>
        <p:origin x="10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3A6922-B791-C848-B36B-9632B9EB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CB471B-4F9D-BC47-BA59-6E57AD115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7687E6-2834-D946-9A68-6BF93316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4499D0-F8FF-EF49-BC0D-0A7F960D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AA64C-529C-5349-955D-4BA46487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63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654993-2AFE-E445-B40C-A2B0EA9D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9860CCE-CDE7-E341-8B82-060A42891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6C2EDD-892F-BF41-A7AF-81A64F37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D94C01-C23A-444B-BF34-EBDB3A67F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528ECC-A5DC-9A43-B196-7E6DB4D2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09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C3F8DB6-7638-F546-9250-5739597B5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CD2035-3CD1-5D4D-8E03-007C50CEC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5D0F18-2C6C-BB45-AF25-AA6F41C4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C0C190-CF04-724F-A809-BDF8DFCB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F93756-5BE1-5F42-9111-5A3D0D1B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42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135D05-0112-B54D-A71B-A16BFA22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509B41-419B-1F4A-BFF5-85948F28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505996-99F3-444C-AE9B-5DC1CEDB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A4F3A-CD98-7643-8149-597D752C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E1EC66-F19C-D74D-AD38-15BC9E9F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36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A4CEA-094B-D74B-A636-CF43ADEB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C89020-31FB-EE4E-AC9B-0038A3243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C6A789-A56C-C04D-BD2A-77492800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EE6519-C890-6D4E-802E-2D9FB56C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F2452C-8E29-3649-A76C-6B186786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37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4069F-E665-E944-8540-E6C7A940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88F4CA-FED5-F44A-BF56-F67765CCB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62B29E4-29D6-ED44-93EF-FB3FF64A5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91EA5C-BB6A-4744-956B-EBA28CC5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977452C-AEBD-8646-83A5-8984FF90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FCAF7F2-5E94-F948-8DE7-050D6CCC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112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366C3E-1075-5147-AE00-231EBBF6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034B99-8398-7949-B528-CB65B9C46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40E12B0-CD39-F947-89C5-4B057F6B0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AB75DE0-CB29-3E4E-B84C-54B694D5C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EDBBB4D-834E-514C-B991-50FD05F22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505845-D993-B94E-90B5-BDA4B2EF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10923C-4F85-0345-96DB-35C7AEF2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1369DA-8B89-D648-8769-35796823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60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4B3FC-373D-CA42-B6BE-DE93448D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EE222A6-C2EA-E747-A4B4-E0748F7C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AA66B23-9C69-D243-BE25-C7850ADD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D810D0-14E3-3D49-8A7F-FEC4CD8B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90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BEEAA5-AE0E-3445-B729-B05034D1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F51510-7440-9C4E-B105-8BF6AA8D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DC06CB-22B7-7348-8B1B-EB2ECACE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22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0BFA05-B223-D748-A779-1DE9EEB1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178FC5-8E6D-AE4D-9114-F614B80C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D7265F-32C6-8F46-A493-55BD9C3B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862905-9529-5D4F-8AF6-57C7448E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B9BE95-6BAE-9E40-BFD6-714A6AE7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A808A9-FF57-B146-AF92-513D73DA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12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183B0E-0843-7142-BBAE-323339CC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9244EFE-7027-7D49-9D6B-9D8337ACA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3141FB2-4052-4447-9836-E4A36D0E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8D3A72-58AD-EC4E-A6D4-86B49FF8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AE1053-65A2-2348-8B89-B57B6FF1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A8812B-1ACE-0C49-8EFA-836EA072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6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975024-725A-964C-BEAC-10469A2D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4EFDFD-ACBB-5044-BFE1-DB7478B1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BD069E-8208-C143-8FA4-8937318A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A5655-B421-3E4C-ACB1-30123C3D2D12}" type="datetimeFigureOut">
              <a:rPr kumimoji="1" lang="ja-JP" altLang="en-US" smtClean="0"/>
              <a:t>2018/5/10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57959-CECC-EC4F-8E09-4140F00F6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8DA7D-65CA-4648-B981-373DCBC5B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8EA09-3D35-1246-B4D7-77B938C953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822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79.png"/><Relationship Id="rId39" Type="http://schemas.openxmlformats.org/officeDocument/2006/relationships/image" Target="../media/image101.png"/><Relationship Id="rId21" Type="http://schemas.openxmlformats.org/officeDocument/2006/relationships/image" Target="../media/image9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82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58.png"/><Relationship Id="rId15" Type="http://schemas.openxmlformats.org/officeDocument/2006/relationships/image" Target="../media/image87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98.png"/><Relationship Id="rId10" Type="http://schemas.openxmlformats.org/officeDocument/2006/relationships/image" Target="../media/image63.png"/><Relationship Id="rId19" Type="http://schemas.openxmlformats.org/officeDocument/2006/relationships/image" Target="../media/image91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86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97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89.png"/><Relationship Id="rId25" Type="http://schemas.openxmlformats.org/officeDocument/2006/relationships/image" Target="../media/image78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SOM(SOM</a:t>
            </a:r>
            <a:r>
              <a:rPr kumimoji="1" lang="en-US" altLang="ja-JP" baseline="30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)</a:t>
            </a:r>
            <a:b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レクチャー</a:t>
            </a:r>
          </a:p>
        </p:txBody>
      </p:sp>
    </p:spTree>
    <p:extLst>
      <p:ext uri="{BB962C8B-B14F-4D97-AF65-F5344CB8AC3E}">
        <p14:creationId xmlns:p14="http://schemas.microsoft.com/office/powerpoint/2010/main" val="107156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の学習結果ってなんだっけ？？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som1">
            <a:hlinkClick r:id="" action="ppaction://media"/>
            <a:extLst>
              <a:ext uri="{FF2B5EF4-FFF2-40B4-BE49-F238E27FC236}">
                <a16:creationId xmlns:a16="http://schemas.microsoft.com/office/drawing/2014/main" id="{9D5DF57C-7CF0-1845-B223-68F4DC284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148" y="2184399"/>
            <a:ext cx="7174251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の学習結果ってなんだっけ？？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691952-EE44-F647-A87D-93211924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623058"/>
            <a:ext cx="3625850" cy="1885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10E6FA8-FE9B-3F47-BD9E-30F4C394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23058"/>
            <a:ext cx="2810292" cy="18950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スマイル 16">
            <a:extLst>
              <a:ext uri="{FF2B5EF4-FFF2-40B4-BE49-F238E27FC236}">
                <a16:creationId xmlns:a16="http://schemas.microsoft.com/office/drawing/2014/main" id="{00D6070D-F3DF-BC45-886D-1E46B67529CF}"/>
              </a:ext>
            </a:extLst>
          </p:cNvPr>
          <p:cNvSpPr/>
          <p:nvPr/>
        </p:nvSpPr>
        <p:spPr>
          <a:xfrm>
            <a:off x="4051300" y="2470658"/>
            <a:ext cx="2247900" cy="219024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085D4B11-D862-B141-9944-087D4FDD4011}"/>
              </a:ext>
            </a:extLst>
          </p:cNvPr>
          <p:cNvSpPr/>
          <p:nvPr/>
        </p:nvSpPr>
        <p:spPr>
          <a:xfrm rot="16200000">
            <a:off x="3487946" y="3210179"/>
            <a:ext cx="30480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DD342900-6559-D047-BBDD-848F12F60E39}"/>
              </a:ext>
            </a:extLst>
          </p:cNvPr>
          <p:cNvSpPr/>
          <p:nvPr/>
        </p:nvSpPr>
        <p:spPr>
          <a:xfrm rot="16200000">
            <a:off x="6613108" y="3210178"/>
            <a:ext cx="304800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3899A68-792F-464F-8F1F-57BC6006C5F3}"/>
              </a:ext>
            </a:extLst>
          </p:cNvPr>
          <p:cNvSpPr txBox="1"/>
          <p:nvPr/>
        </p:nvSpPr>
        <p:spPr>
          <a:xfrm>
            <a:off x="944771" y="4767479"/>
            <a:ext cx="1758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データ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91B8636-B758-9E4D-BF3B-21A4A20229CA}"/>
              </a:ext>
            </a:extLst>
          </p:cNvPr>
          <p:cNvSpPr txBox="1"/>
          <p:nvPr/>
        </p:nvSpPr>
        <p:spPr>
          <a:xfrm>
            <a:off x="8166100" y="4767479"/>
            <a:ext cx="2132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学習結果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D73A817-6628-CB44-B7C8-154E84DAFC95}"/>
              </a:ext>
            </a:extLst>
          </p:cNvPr>
          <p:cNvSpPr txBox="1"/>
          <p:nvPr/>
        </p:nvSpPr>
        <p:spPr>
          <a:xfrm>
            <a:off x="4109139" y="4856095"/>
            <a:ext cx="2132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036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の学習結果が入力？？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691952-EE44-F647-A87D-93211924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54" y="1458448"/>
            <a:ext cx="2543054" cy="132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4802D55-FF83-C741-A504-A180C29B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1" y="4838700"/>
            <a:ext cx="1848773" cy="181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10E6FA8-FE9B-3F47-BD9E-30F4C394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0" y="1496317"/>
            <a:ext cx="1848774" cy="1246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5B798B8-331A-604B-B0BA-0C99AEC32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0" y="3092779"/>
            <a:ext cx="1848774" cy="1361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4D26205-F212-2245-B035-4F8F832D4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4838700"/>
            <a:ext cx="2542858" cy="1802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2BDA528-4843-3A4E-AD97-D9F8C2A0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954" y="3092779"/>
            <a:ext cx="2526425" cy="1180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スマイル 8">
            <a:extLst>
              <a:ext uri="{FF2B5EF4-FFF2-40B4-BE49-F238E27FC236}">
                <a16:creationId xmlns:a16="http://schemas.microsoft.com/office/drawing/2014/main" id="{B44B0498-4E73-7842-95D8-E835595E9E5F}"/>
              </a:ext>
            </a:extLst>
          </p:cNvPr>
          <p:cNvSpPr/>
          <p:nvPr/>
        </p:nvSpPr>
        <p:spPr>
          <a:xfrm>
            <a:off x="2832468" y="1496317"/>
            <a:ext cx="1199468" cy="12475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84D10DC-7BBA-6740-8937-A6EB7B8F3CBB}"/>
              </a:ext>
            </a:extLst>
          </p:cNvPr>
          <p:cNvSpPr/>
          <p:nvPr/>
        </p:nvSpPr>
        <p:spPr>
          <a:xfrm rot="16200000">
            <a:off x="2375790" y="1905068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B1CDB255-AE1E-434A-8FB5-CA9220E6C24C}"/>
              </a:ext>
            </a:extLst>
          </p:cNvPr>
          <p:cNvSpPr/>
          <p:nvPr/>
        </p:nvSpPr>
        <p:spPr>
          <a:xfrm rot="16200000">
            <a:off x="4218732" y="1921181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9DD86E95-F78B-214D-9DC5-3235965D0720}"/>
              </a:ext>
            </a:extLst>
          </p:cNvPr>
          <p:cNvSpPr/>
          <p:nvPr/>
        </p:nvSpPr>
        <p:spPr>
          <a:xfrm>
            <a:off x="2832468" y="3025487"/>
            <a:ext cx="1199468" cy="1247520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D776291-1FDB-294C-96C7-24BDBA2343F6}"/>
              </a:ext>
            </a:extLst>
          </p:cNvPr>
          <p:cNvSpPr/>
          <p:nvPr/>
        </p:nvSpPr>
        <p:spPr>
          <a:xfrm rot="16200000">
            <a:off x="2375790" y="3434238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B43BD9F9-D8EE-424B-AED7-1BCCE1F33E8B}"/>
              </a:ext>
            </a:extLst>
          </p:cNvPr>
          <p:cNvSpPr/>
          <p:nvPr/>
        </p:nvSpPr>
        <p:spPr>
          <a:xfrm rot="16200000">
            <a:off x="4218732" y="3450351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B4618E6C-AF70-9D45-94F0-4AEF6A619824}"/>
              </a:ext>
            </a:extLst>
          </p:cNvPr>
          <p:cNvSpPr/>
          <p:nvPr/>
        </p:nvSpPr>
        <p:spPr>
          <a:xfrm>
            <a:off x="2832468" y="5026018"/>
            <a:ext cx="1199468" cy="124752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57AE689C-A1DB-B64F-8BC4-31484476801F}"/>
              </a:ext>
            </a:extLst>
          </p:cNvPr>
          <p:cNvSpPr/>
          <p:nvPr/>
        </p:nvSpPr>
        <p:spPr>
          <a:xfrm rot="16200000">
            <a:off x="2375790" y="5434769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F5E63E77-2957-A249-B9C9-80611B1147FE}"/>
              </a:ext>
            </a:extLst>
          </p:cNvPr>
          <p:cNvSpPr/>
          <p:nvPr/>
        </p:nvSpPr>
        <p:spPr>
          <a:xfrm rot="16200000">
            <a:off x="4218732" y="5450882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スマイル 22">
            <a:extLst>
              <a:ext uri="{FF2B5EF4-FFF2-40B4-BE49-F238E27FC236}">
                <a16:creationId xmlns:a16="http://schemas.microsoft.com/office/drawing/2014/main" id="{F9E70B2C-5785-7147-9480-72303973101D}"/>
              </a:ext>
            </a:extLst>
          </p:cNvPr>
          <p:cNvSpPr/>
          <p:nvPr/>
        </p:nvSpPr>
        <p:spPr>
          <a:xfrm>
            <a:off x="8246213" y="3059511"/>
            <a:ext cx="1199468" cy="124752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F6BE47-4559-8644-9A39-9DE2DF7F039B}"/>
              </a:ext>
            </a:extLst>
          </p:cNvPr>
          <p:cNvSpPr/>
          <p:nvPr/>
        </p:nvSpPr>
        <p:spPr>
          <a:xfrm>
            <a:off x="9833340" y="2503290"/>
            <a:ext cx="2235200" cy="218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>
                <a:solidFill>
                  <a:sysClr val="windowText" lastClr="000000"/>
                </a:solidFill>
              </a:rPr>
              <a:t>？</a:t>
            </a:r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F2F405DA-ABB9-F04B-832A-2D8AE44CA19D}"/>
              </a:ext>
            </a:extLst>
          </p:cNvPr>
          <p:cNvSpPr/>
          <p:nvPr/>
        </p:nvSpPr>
        <p:spPr>
          <a:xfrm rot="16200000">
            <a:off x="7464695" y="3294234"/>
            <a:ext cx="304802" cy="710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091D643C-C862-0B4E-BE11-F1D505A03072}"/>
              </a:ext>
            </a:extLst>
          </p:cNvPr>
          <p:cNvSpPr/>
          <p:nvPr/>
        </p:nvSpPr>
        <p:spPr>
          <a:xfrm rot="12929252">
            <a:off x="7656786" y="4373641"/>
            <a:ext cx="291654" cy="1304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77E177F3-3E9E-5149-A647-57D7F98076CA}"/>
              </a:ext>
            </a:extLst>
          </p:cNvPr>
          <p:cNvSpPr/>
          <p:nvPr/>
        </p:nvSpPr>
        <p:spPr>
          <a:xfrm rot="19134690">
            <a:off x="7608242" y="1804658"/>
            <a:ext cx="330685" cy="1404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10FE7-B864-3A41-8794-D297129B6E1E}"/>
              </a:ext>
            </a:extLst>
          </p:cNvPr>
          <p:cNvCxnSpPr/>
          <p:nvPr/>
        </p:nvCxnSpPr>
        <p:spPr>
          <a:xfrm flipV="1">
            <a:off x="8906055" y="3188712"/>
            <a:ext cx="431800" cy="151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F33207A-D518-D248-BADD-F503B78197BF}"/>
              </a:ext>
            </a:extLst>
          </p:cNvPr>
          <p:cNvCxnSpPr>
            <a:cxnSpLocks/>
          </p:cNvCxnSpPr>
          <p:nvPr/>
        </p:nvCxnSpPr>
        <p:spPr>
          <a:xfrm flipH="1" flipV="1">
            <a:off x="8395731" y="3163863"/>
            <a:ext cx="369810" cy="176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の学習結果が入力？？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691952-EE44-F647-A87D-93211924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54" y="1458448"/>
            <a:ext cx="2543054" cy="132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4802D55-FF83-C741-A504-A180C29B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1" y="4838700"/>
            <a:ext cx="1848773" cy="181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10E6FA8-FE9B-3F47-BD9E-30F4C394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0" y="1496317"/>
            <a:ext cx="1848774" cy="1246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5B798B8-331A-604B-B0BA-0C99AEC32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0" y="3092779"/>
            <a:ext cx="1848774" cy="1361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4D26205-F212-2245-B035-4F8F832D4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4838700"/>
            <a:ext cx="2542858" cy="1802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2BDA528-4843-3A4E-AD97-D9F8C2A0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954" y="3092779"/>
            <a:ext cx="2526425" cy="1180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スマイル 8">
            <a:extLst>
              <a:ext uri="{FF2B5EF4-FFF2-40B4-BE49-F238E27FC236}">
                <a16:creationId xmlns:a16="http://schemas.microsoft.com/office/drawing/2014/main" id="{B44B0498-4E73-7842-95D8-E835595E9E5F}"/>
              </a:ext>
            </a:extLst>
          </p:cNvPr>
          <p:cNvSpPr/>
          <p:nvPr/>
        </p:nvSpPr>
        <p:spPr>
          <a:xfrm>
            <a:off x="2832468" y="1496317"/>
            <a:ext cx="1199468" cy="124752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984D10DC-7BBA-6740-8937-A6EB7B8F3CBB}"/>
              </a:ext>
            </a:extLst>
          </p:cNvPr>
          <p:cNvSpPr/>
          <p:nvPr/>
        </p:nvSpPr>
        <p:spPr>
          <a:xfrm rot="16200000">
            <a:off x="2375790" y="1905068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>
            <a:extLst>
              <a:ext uri="{FF2B5EF4-FFF2-40B4-BE49-F238E27FC236}">
                <a16:creationId xmlns:a16="http://schemas.microsoft.com/office/drawing/2014/main" id="{B1CDB255-AE1E-434A-8FB5-CA9220E6C24C}"/>
              </a:ext>
            </a:extLst>
          </p:cNvPr>
          <p:cNvSpPr/>
          <p:nvPr/>
        </p:nvSpPr>
        <p:spPr>
          <a:xfrm rot="16200000">
            <a:off x="4218732" y="1921181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9DD86E95-F78B-214D-9DC5-3235965D0720}"/>
              </a:ext>
            </a:extLst>
          </p:cNvPr>
          <p:cNvSpPr/>
          <p:nvPr/>
        </p:nvSpPr>
        <p:spPr>
          <a:xfrm>
            <a:off x="2832468" y="3025487"/>
            <a:ext cx="1199468" cy="1247520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1D776291-1FDB-294C-96C7-24BDBA2343F6}"/>
              </a:ext>
            </a:extLst>
          </p:cNvPr>
          <p:cNvSpPr/>
          <p:nvPr/>
        </p:nvSpPr>
        <p:spPr>
          <a:xfrm rot="16200000">
            <a:off x="2375790" y="3434238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B43BD9F9-D8EE-424B-AED7-1BCCE1F33E8B}"/>
              </a:ext>
            </a:extLst>
          </p:cNvPr>
          <p:cNvSpPr/>
          <p:nvPr/>
        </p:nvSpPr>
        <p:spPr>
          <a:xfrm rot="16200000">
            <a:off x="4218732" y="3450351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B4618E6C-AF70-9D45-94F0-4AEF6A619824}"/>
              </a:ext>
            </a:extLst>
          </p:cNvPr>
          <p:cNvSpPr/>
          <p:nvPr/>
        </p:nvSpPr>
        <p:spPr>
          <a:xfrm>
            <a:off x="2832468" y="5026018"/>
            <a:ext cx="1199468" cy="124752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下矢印 20">
            <a:extLst>
              <a:ext uri="{FF2B5EF4-FFF2-40B4-BE49-F238E27FC236}">
                <a16:creationId xmlns:a16="http://schemas.microsoft.com/office/drawing/2014/main" id="{57AE689C-A1DB-B64F-8BC4-31484476801F}"/>
              </a:ext>
            </a:extLst>
          </p:cNvPr>
          <p:cNvSpPr/>
          <p:nvPr/>
        </p:nvSpPr>
        <p:spPr>
          <a:xfrm rot="16200000">
            <a:off x="2375790" y="5434769"/>
            <a:ext cx="304800" cy="43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下矢印 21">
            <a:extLst>
              <a:ext uri="{FF2B5EF4-FFF2-40B4-BE49-F238E27FC236}">
                <a16:creationId xmlns:a16="http://schemas.microsoft.com/office/drawing/2014/main" id="{F5E63E77-2957-A249-B9C9-80611B1147FE}"/>
              </a:ext>
            </a:extLst>
          </p:cNvPr>
          <p:cNvSpPr/>
          <p:nvPr/>
        </p:nvSpPr>
        <p:spPr>
          <a:xfrm rot="16200000">
            <a:off x="4218732" y="5450882"/>
            <a:ext cx="304800" cy="39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スマイル 22">
            <a:extLst>
              <a:ext uri="{FF2B5EF4-FFF2-40B4-BE49-F238E27FC236}">
                <a16:creationId xmlns:a16="http://schemas.microsoft.com/office/drawing/2014/main" id="{F9E70B2C-5785-7147-9480-72303973101D}"/>
              </a:ext>
            </a:extLst>
          </p:cNvPr>
          <p:cNvSpPr/>
          <p:nvPr/>
        </p:nvSpPr>
        <p:spPr>
          <a:xfrm>
            <a:off x="8246213" y="3059511"/>
            <a:ext cx="1199468" cy="124752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F6BE47-4559-8644-9A39-9DE2DF7F039B}"/>
              </a:ext>
            </a:extLst>
          </p:cNvPr>
          <p:cNvSpPr/>
          <p:nvPr/>
        </p:nvSpPr>
        <p:spPr>
          <a:xfrm>
            <a:off x="9833340" y="2503290"/>
            <a:ext cx="2235200" cy="2181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>
                <a:solidFill>
                  <a:sysClr val="windowText" lastClr="000000"/>
                </a:solidFill>
              </a:rPr>
              <a:t>？</a:t>
            </a:r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F2F405DA-ABB9-F04B-832A-2D8AE44CA19D}"/>
              </a:ext>
            </a:extLst>
          </p:cNvPr>
          <p:cNvSpPr/>
          <p:nvPr/>
        </p:nvSpPr>
        <p:spPr>
          <a:xfrm rot="16200000">
            <a:off x="7464695" y="3294234"/>
            <a:ext cx="304802" cy="710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091D643C-C862-0B4E-BE11-F1D505A03072}"/>
              </a:ext>
            </a:extLst>
          </p:cNvPr>
          <p:cNvSpPr/>
          <p:nvPr/>
        </p:nvSpPr>
        <p:spPr>
          <a:xfrm rot="12929252">
            <a:off x="7656786" y="4373641"/>
            <a:ext cx="291654" cy="1304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77E177F3-3E9E-5149-A647-57D7F98076CA}"/>
              </a:ext>
            </a:extLst>
          </p:cNvPr>
          <p:cNvSpPr/>
          <p:nvPr/>
        </p:nvSpPr>
        <p:spPr>
          <a:xfrm rot="19134690">
            <a:off x="7608242" y="1804658"/>
            <a:ext cx="330685" cy="1404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10FE7-B864-3A41-8794-D297129B6E1E}"/>
              </a:ext>
            </a:extLst>
          </p:cNvPr>
          <p:cNvCxnSpPr/>
          <p:nvPr/>
        </p:nvCxnSpPr>
        <p:spPr>
          <a:xfrm flipV="1">
            <a:off x="8906055" y="3188712"/>
            <a:ext cx="431800" cy="151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F33207A-D518-D248-BADD-F503B78197BF}"/>
              </a:ext>
            </a:extLst>
          </p:cNvPr>
          <p:cNvCxnSpPr>
            <a:cxnSpLocks/>
          </p:cNvCxnSpPr>
          <p:nvPr/>
        </p:nvCxnSpPr>
        <p:spPr>
          <a:xfrm flipH="1" flipV="1">
            <a:off x="8395731" y="3163863"/>
            <a:ext cx="369810" cy="176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雲 6">
            <a:extLst>
              <a:ext uri="{FF2B5EF4-FFF2-40B4-BE49-F238E27FC236}">
                <a16:creationId xmlns:a16="http://schemas.microsoft.com/office/drawing/2014/main" id="{375EFD68-53C1-DE41-9B49-D5CC387314DE}"/>
              </a:ext>
            </a:extLst>
          </p:cNvPr>
          <p:cNvSpPr/>
          <p:nvPr/>
        </p:nvSpPr>
        <p:spPr>
          <a:xfrm>
            <a:off x="7536808" y="4453964"/>
            <a:ext cx="2586887" cy="96348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</a:p>
          <a:p>
            <a:pPr algn="ctr"/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(2nd SOM)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雲 28">
            <a:extLst>
              <a:ext uri="{FF2B5EF4-FFF2-40B4-BE49-F238E27FC236}">
                <a16:creationId xmlns:a16="http://schemas.microsoft.com/office/drawing/2014/main" id="{1E28F131-6603-394E-BA6B-9CE45BE640F9}"/>
              </a:ext>
            </a:extLst>
          </p:cNvPr>
          <p:cNvSpPr/>
          <p:nvPr/>
        </p:nvSpPr>
        <p:spPr>
          <a:xfrm>
            <a:off x="2172316" y="5894520"/>
            <a:ext cx="2586887" cy="96348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</a:p>
          <a:p>
            <a:pPr algn="ctr"/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(1st SOM)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82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</a:t>
            </a:r>
            <a:r>
              <a:rPr kumimoji="1"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復讐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3663FA3-92C2-FD4B-806E-DB1880BDB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538514"/>
            <a:ext cx="8826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0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</a:t>
            </a:r>
            <a:r>
              <a:rPr kumimoji="1"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復讐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1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170563F-9D90-7145-8A08-BFFA5416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236912"/>
            <a:ext cx="8661400" cy="800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こんなデータ学習するとどうなる？？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24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こんなデータ学習するとどうなる？？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A25280-8530-C541-A8C1-C0AB4BB4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236912"/>
            <a:ext cx="8699500" cy="9144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C7B0B796-1153-F04E-B81E-20F80E50AD5D}"/>
              </a:ext>
            </a:extLst>
          </p:cNvPr>
          <p:cNvSpPr txBox="1">
            <a:spLocks/>
          </p:cNvSpPr>
          <p:nvPr/>
        </p:nvSpPr>
        <p:spPr>
          <a:xfrm>
            <a:off x="838200" y="465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内挿を補間！！</a:t>
            </a:r>
            <a:endParaRPr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28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0C6C76B-AAD7-9843-A964-168669DF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64" y="196069"/>
            <a:ext cx="7461836" cy="65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の学習結果を学習とは？？</a:t>
            </a:r>
            <a:b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⇨学習結果の中間が分かれば、もしや！？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612884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899" y="1979482"/>
            <a:ext cx="3325315" cy="32668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910DF0-5537-0040-8CEF-911580BDE451}"/>
              </a:ext>
            </a:extLst>
          </p:cNvPr>
          <p:cNvSpPr txBox="1"/>
          <p:nvPr/>
        </p:nvSpPr>
        <p:spPr>
          <a:xfrm>
            <a:off x="4419600" y="3086100"/>
            <a:ext cx="273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?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E1D3B6-09B2-1A4B-B89E-0687F933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49" y="4190277"/>
            <a:ext cx="2825751" cy="152315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164BF0-6657-9F42-B1BC-CA523A1E2341}"/>
              </a:ext>
            </a:extLst>
          </p:cNvPr>
          <p:cNvSpPr txBox="1"/>
          <p:nvPr/>
        </p:nvSpPr>
        <p:spPr>
          <a:xfrm>
            <a:off x="2514600" y="6048172"/>
            <a:ext cx="63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こんな感じかなぁ</a:t>
            </a:r>
            <a:r>
              <a:rPr kumimoji="1" lang="en-US" altLang="ja-JP" sz="4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?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520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後悔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(SOM</a:t>
            </a:r>
            <a:r>
              <a:rPr lang="en-US" altLang="ja-JP" baseline="30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)</a:t>
            </a:r>
            <a:b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レクチャー</a:t>
            </a:r>
          </a:p>
        </p:txBody>
      </p:sp>
    </p:spTree>
    <p:extLst>
      <p:ext uri="{BB962C8B-B14F-4D97-AF65-F5344CB8AC3E}">
        <p14:creationId xmlns:p14="http://schemas.microsoft.com/office/powerpoint/2010/main" val="157776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なので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691952-EE44-F647-A87D-93211924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54" y="1356848"/>
            <a:ext cx="2543054" cy="1322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4D26205-F212-2245-B035-4F8F832D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4737100"/>
            <a:ext cx="2542858" cy="1802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2BDA528-4843-3A4E-AD97-D9F8C2A0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554" y="2991179"/>
            <a:ext cx="2526425" cy="1180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スマイル 22">
            <a:extLst>
              <a:ext uri="{FF2B5EF4-FFF2-40B4-BE49-F238E27FC236}">
                <a16:creationId xmlns:a16="http://schemas.microsoft.com/office/drawing/2014/main" id="{F9E70B2C-5785-7147-9480-72303973101D}"/>
              </a:ext>
            </a:extLst>
          </p:cNvPr>
          <p:cNvSpPr/>
          <p:nvPr/>
        </p:nvSpPr>
        <p:spPr>
          <a:xfrm>
            <a:off x="5462045" y="2926174"/>
            <a:ext cx="1199468" cy="124752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F2F405DA-ABB9-F04B-832A-2D8AE44CA19D}"/>
              </a:ext>
            </a:extLst>
          </p:cNvPr>
          <p:cNvSpPr/>
          <p:nvPr/>
        </p:nvSpPr>
        <p:spPr>
          <a:xfrm rot="16200000">
            <a:off x="4680527" y="3160897"/>
            <a:ext cx="304802" cy="710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091D643C-C862-0B4E-BE11-F1D505A03072}"/>
              </a:ext>
            </a:extLst>
          </p:cNvPr>
          <p:cNvSpPr/>
          <p:nvPr/>
        </p:nvSpPr>
        <p:spPr>
          <a:xfrm rot="12929252">
            <a:off x="4872618" y="4240304"/>
            <a:ext cx="291654" cy="1304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77E177F3-3E9E-5149-A647-57D7F98076CA}"/>
              </a:ext>
            </a:extLst>
          </p:cNvPr>
          <p:cNvSpPr/>
          <p:nvPr/>
        </p:nvSpPr>
        <p:spPr>
          <a:xfrm rot="19134690">
            <a:off x="4824074" y="1671321"/>
            <a:ext cx="330685" cy="14045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10FE7-B864-3A41-8794-D297129B6E1E}"/>
              </a:ext>
            </a:extLst>
          </p:cNvPr>
          <p:cNvCxnSpPr/>
          <p:nvPr/>
        </p:nvCxnSpPr>
        <p:spPr>
          <a:xfrm flipV="1">
            <a:off x="6121887" y="3055375"/>
            <a:ext cx="431800" cy="151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F33207A-D518-D248-BADD-F503B78197BF}"/>
              </a:ext>
            </a:extLst>
          </p:cNvPr>
          <p:cNvCxnSpPr>
            <a:cxnSpLocks/>
          </p:cNvCxnSpPr>
          <p:nvPr/>
        </p:nvCxnSpPr>
        <p:spPr>
          <a:xfrm flipH="1" flipV="1">
            <a:off x="5611563" y="3030526"/>
            <a:ext cx="369810" cy="176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4C439340-2E26-214D-9CB1-5698D6BCD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51" t="83582" r="19593" b="307"/>
          <a:stretch/>
        </p:blipFill>
        <p:spPr>
          <a:xfrm>
            <a:off x="7746264" y="5428863"/>
            <a:ext cx="1188002" cy="127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74BB9B79-4D96-FE46-A1B2-153AF839D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21" t="64323" r="21311" b="22159"/>
          <a:stretch/>
        </p:blipFill>
        <p:spPr>
          <a:xfrm>
            <a:off x="7746264" y="4058547"/>
            <a:ext cx="1188002" cy="1221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59EA7CC-913F-D347-8A96-819FBE730A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88" t="44877" r="23590" b="46843"/>
          <a:stretch/>
        </p:blipFill>
        <p:spPr>
          <a:xfrm>
            <a:off x="7751063" y="2870671"/>
            <a:ext cx="1213445" cy="1082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F4F2C55-6F6A-0245-8878-63E3085F5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8" t="22471" r="21940" b="67902"/>
          <a:stretch/>
        </p:blipFill>
        <p:spPr>
          <a:xfrm>
            <a:off x="7778255" y="1735632"/>
            <a:ext cx="1186254" cy="985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8E137C11-3924-CA44-9299-FB2280149C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87" r="27987" b="90618"/>
          <a:stretch/>
        </p:blipFill>
        <p:spPr>
          <a:xfrm>
            <a:off x="7781947" y="460642"/>
            <a:ext cx="1186330" cy="1141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下矢印 33">
            <a:extLst>
              <a:ext uri="{FF2B5EF4-FFF2-40B4-BE49-F238E27FC236}">
                <a16:creationId xmlns:a16="http://schemas.microsoft.com/office/drawing/2014/main" id="{7FD02F25-483D-3D45-90D1-B1ACEDEFD9FA}"/>
              </a:ext>
            </a:extLst>
          </p:cNvPr>
          <p:cNvSpPr/>
          <p:nvPr/>
        </p:nvSpPr>
        <p:spPr>
          <a:xfrm rot="16200000">
            <a:off x="7027965" y="3160897"/>
            <a:ext cx="304802" cy="710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9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←こいつってどうやって求めるの？？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AE1D3B6-09B2-1A4B-B89E-0687F933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1804568"/>
            <a:ext cx="2825751" cy="15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←神の線をひいて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〜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</p:cNvCxnSpPr>
          <p:nvPr/>
        </p:nvCxnSpPr>
        <p:spPr>
          <a:xfrm>
            <a:off x="693727" y="609600"/>
            <a:ext cx="113779" cy="317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138114" cy="386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 flipH="1">
            <a:off x="1316038" y="609600"/>
            <a:ext cx="252410" cy="485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</p:cNvCxnSpPr>
          <p:nvPr/>
        </p:nvCxnSpPr>
        <p:spPr>
          <a:xfrm flipH="1">
            <a:off x="1585914" y="609600"/>
            <a:ext cx="139696" cy="54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 flipH="1">
            <a:off x="1816100" y="609600"/>
            <a:ext cx="46034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3276600" y="609600"/>
            <a:ext cx="468856" cy="344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2189162" y="609600"/>
            <a:ext cx="376238" cy="57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3048544" y="609600"/>
            <a:ext cx="583656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</p:cNvCxnSpPr>
          <p:nvPr/>
        </p:nvCxnSpPr>
        <p:spPr>
          <a:xfrm flipH="1">
            <a:off x="2433638" y="609600"/>
            <a:ext cx="304550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2738188" y="609600"/>
            <a:ext cx="154240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1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>
            <a:extLst>
              <a:ext uri="{FF2B5EF4-FFF2-40B4-BE49-F238E27FC236}">
                <a16:creationId xmlns:a16="http://schemas.microsoft.com/office/drawing/2014/main" id="{BE8903B7-EC35-0A4C-AB61-F1ACC52F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4" y="2021016"/>
            <a:ext cx="2825751" cy="10256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←中間を線をむすんで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〜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</p:cNvCxnSpPr>
          <p:nvPr/>
        </p:nvCxnSpPr>
        <p:spPr>
          <a:xfrm>
            <a:off x="693727" y="609600"/>
            <a:ext cx="113779" cy="317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138114" cy="386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 flipH="1">
            <a:off x="1316038" y="609600"/>
            <a:ext cx="252410" cy="485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</p:cNvCxnSpPr>
          <p:nvPr/>
        </p:nvCxnSpPr>
        <p:spPr>
          <a:xfrm flipH="1">
            <a:off x="1585914" y="609600"/>
            <a:ext cx="139696" cy="54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 flipH="1">
            <a:off x="1816100" y="609600"/>
            <a:ext cx="46034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3276600" y="609600"/>
            <a:ext cx="468856" cy="344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2189162" y="609600"/>
            <a:ext cx="376238" cy="57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3048544" y="609600"/>
            <a:ext cx="583656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</p:cNvCxnSpPr>
          <p:nvPr/>
        </p:nvCxnSpPr>
        <p:spPr>
          <a:xfrm flipH="1">
            <a:off x="2433638" y="609600"/>
            <a:ext cx="304550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2738188" y="609600"/>
            <a:ext cx="154240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38">
            <a:extLst>
              <a:ext uri="{FF2B5EF4-FFF2-40B4-BE49-F238E27FC236}">
                <a16:creationId xmlns:a16="http://schemas.microsoft.com/office/drawing/2014/main" id="{7345DF63-297B-6145-9DCD-6B3D1A30B095}"/>
              </a:ext>
            </a:extLst>
          </p:cNvPr>
          <p:cNvSpPr/>
          <p:nvPr/>
        </p:nvSpPr>
        <p:spPr>
          <a:xfrm>
            <a:off x="593724" y="2011158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>
            <a:extLst>
              <a:ext uri="{FF2B5EF4-FFF2-40B4-BE49-F238E27FC236}">
                <a16:creationId xmlns:a16="http://schemas.microsoft.com/office/drawing/2014/main" id="{A844B5B6-C996-524F-ADB8-AAF1D434B7A0}"/>
              </a:ext>
            </a:extLst>
          </p:cNvPr>
          <p:cNvSpPr/>
          <p:nvPr/>
        </p:nvSpPr>
        <p:spPr>
          <a:xfrm>
            <a:off x="809378" y="2202287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>
            <a:extLst>
              <a:ext uri="{FF2B5EF4-FFF2-40B4-BE49-F238E27FC236}">
                <a16:creationId xmlns:a16="http://schemas.microsoft.com/office/drawing/2014/main" id="{6D2BFE76-EE19-BD42-8711-38EBD07410C5}"/>
              </a:ext>
            </a:extLst>
          </p:cNvPr>
          <p:cNvSpPr/>
          <p:nvPr/>
        </p:nvSpPr>
        <p:spPr>
          <a:xfrm>
            <a:off x="1331914" y="2477812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B42B4F99-0F42-7244-81BB-3BD12A994960}"/>
              </a:ext>
            </a:extLst>
          </p:cNvPr>
          <p:cNvSpPr/>
          <p:nvPr/>
        </p:nvSpPr>
        <p:spPr>
          <a:xfrm>
            <a:off x="1549404" y="2656330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481BCF98-BBEE-0C4E-8080-B6CBFB98D3E8}"/>
              </a:ext>
            </a:extLst>
          </p:cNvPr>
          <p:cNvSpPr/>
          <p:nvPr/>
        </p:nvSpPr>
        <p:spPr>
          <a:xfrm>
            <a:off x="1701804" y="2808730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ED313A52-91DF-9D45-90DF-1FFA305A6B0E}"/>
              </a:ext>
            </a:extLst>
          </p:cNvPr>
          <p:cNvSpPr/>
          <p:nvPr/>
        </p:nvSpPr>
        <p:spPr>
          <a:xfrm>
            <a:off x="2261520" y="2808730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B500E15D-FB0C-D24C-BF41-26611E62A058}"/>
              </a:ext>
            </a:extLst>
          </p:cNvPr>
          <p:cNvSpPr/>
          <p:nvPr/>
        </p:nvSpPr>
        <p:spPr>
          <a:xfrm>
            <a:off x="2516194" y="2713598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A2D5D3B2-683E-0F4E-ABEE-C65031B5C561}"/>
              </a:ext>
            </a:extLst>
          </p:cNvPr>
          <p:cNvSpPr/>
          <p:nvPr/>
        </p:nvSpPr>
        <p:spPr>
          <a:xfrm>
            <a:off x="2732902" y="2544654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1BFA684B-AF25-3F44-9FC8-4B35CE7A7124}"/>
              </a:ext>
            </a:extLst>
          </p:cNvPr>
          <p:cNvSpPr/>
          <p:nvPr/>
        </p:nvSpPr>
        <p:spPr>
          <a:xfrm>
            <a:off x="3214958" y="2276760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DF4D0E6F-646E-AA4F-92DB-EE263A6D9FD8}"/>
              </a:ext>
            </a:extLst>
          </p:cNvPr>
          <p:cNvSpPr/>
          <p:nvPr/>
        </p:nvSpPr>
        <p:spPr>
          <a:xfrm>
            <a:off x="3458370" y="1965520"/>
            <a:ext cx="254000" cy="2640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49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>
            <a:extLst>
              <a:ext uri="{FF2B5EF4-FFF2-40B4-BE49-F238E27FC236}">
                <a16:creationId xmlns:a16="http://schemas.microsoft.com/office/drawing/2014/main" id="{BE8903B7-EC35-0A4C-AB61-F1ACC52F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4" y="2021016"/>
            <a:ext cx="2825751" cy="10256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←おいっしょ！！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 fontScale="90000"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←この神の線ってどうやって引いた？？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</p:cNvCxnSpPr>
          <p:nvPr/>
        </p:nvCxnSpPr>
        <p:spPr>
          <a:xfrm>
            <a:off x="693727" y="609600"/>
            <a:ext cx="113779" cy="317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138114" cy="386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 flipH="1">
            <a:off x="1316038" y="609600"/>
            <a:ext cx="252410" cy="485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</p:cNvCxnSpPr>
          <p:nvPr/>
        </p:nvCxnSpPr>
        <p:spPr>
          <a:xfrm flipH="1">
            <a:off x="1585914" y="609600"/>
            <a:ext cx="139696" cy="54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 flipH="1">
            <a:off x="1816100" y="609600"/>
            <a:ext cx="46034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3276600" y="609600"/>
            <a:ext cx="468856" cy="344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2189162" y="609600"/>
            <a:ext cx="376238" cy="57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3048544" y="609600"/>
            <a:ext cx="583656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</p:cNvCxnSpPr>
          <p:nvPr/>
        </p:nvCxnSpPr>
        <p:spPr>
          <a:xfrm flipH="1">
            <a:off x="2433638" y="609600"/>
            <a:ext cx="304550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2738188" y="609600"/>
            <a:ext cx="154240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58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 fontScale="90000"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←この神の線ってどうやって引いた？？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</p:cNvCxnSpPr>
          <p:nvPr/>
        </p:nvCxnSpPr>
        <p:spPr>
          <a:xfrm>
            <a:off x="693727" y="609600"/>
            <a:ext cx="113779" cy="317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138114" cy="386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 flipH="1">
            <a:off x="1316038" y="609600"/>
            <a:ext cx="252410" cy="485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</p:cNvCxnSpPr>
          <p:nvPr/>
        </p:nvCxnSpPr>
        <p:spPr>
          <a:xfrm flipH="1">
            <a:off x="1585914" y="609600"/>
            <a:ext cx="139696" cy="54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 flipH="1">
            <a:off x="1816100" y="609600"/>
            <a:ext cx="46034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3276600" y="609600"/>
            <a:ext cx="468856" cy="344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2189162" y="609600"/>
            <a:ext cx="376238" cy="57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3048544" y="609600"/>
            <a:ext cx="583656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</p:cNvCxnSpPr>
          <p:nvPr/>
        </p:nvCxnSpPr>
        <p:spPr>
          <a:xfrm flipH="1">
            <a:off x="2433638" y="609600"/>
            <a:ext cx="304550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2738188" y="609600"/>
            <a:ext cx="154240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1A6314-649E-1845-BD01-F5111BA15E51}"/>
              </a:ext>
            </a:extLst>
          </p:cNvPr>
          <p:cNvSpPr txBox="1"/>
          <p:nvPr/>
        </p:nvSpPr>
        <p:spPr>
          <a:xfrm>
            <a:off x="38311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05E3AD-71BC-E145-AD68-8626FE647AF2}"/>
              </a:ext>
            </a:extLst>
          </p:cNvPr>
          <p:cNvSpPr txBox="1"/>
          <p:nvPr/>
        </p:nvSpPr>
        <p:spPr>
          <a:xfrm>
            <a:off x="69875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FFB450-537C-C345-A384-B671C676FC00}"/>
              </a:ext>
            </a:extLst>
          </p:cNvPr>
          <p:cNvSpPr txBox="1"/>
          <p:nvPr/>
        </p:nvSpPr>
        <p:spPr>
          <a:xfrm>
            <a:off x="131603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728312-04A4-9A4F-B5FD-6DE21217F2EE}"/>
              </a:ext>
            </a:extLst>
          </p:cNvPr>
          <p:cNvSpPr txBox="1"/>
          <p:nvPr/>
        </p:nvSpPr>
        <p:spPr>
          <a:xfrm>
            <a:off x="157031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AC2B64-1225-2840-B000-9A3C7C84335B}"/>
              </a:ext>
            </a:extLst>
          </p:cNvPr>
          <p:cNvSpPr txBox="1"/>
          <p:nvPr/>
        </p:nvSpPr>
        <p:spPr>
          <a:xfrm>
            <a:off x="238389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B660EB-F32B-6944-B32E-7A7AECC2EC54}"/>
              </a:ext>
            </a:extLst>
          </p:cNvPr>
          <p:cNvSpPr txBox="1"/>
          <p:nvPr/>
        </p:nvSpPr>
        <p:spPr>
          <a:xfrm>
            <a:off x="183911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B1318E-4428-FE4B-B4E7-E24933823EEE}"/>
              </a:ext>
            </a:extLst>
          </p:cNvPr>
          <p:cNvSpPr txBox="1"/>
          <p:nvPr/>
        </p:nvSpPr>
        <p:spPr>
          <a:xfrm>
            <a:off x="262138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44F49-DB1B-DE4D-937A-8C3F0659290B}"/>
              </a:ext>
            </a:extLst>
          </p:cNvPr>
          <p:cNvSpPr txBox="1"/>
          <p:nvPr/>
        </p:nvSpPr>
        <p:spPr>
          <a:xfrm>
            <a:off x="285886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B12BE67-C32F-274B-A935-219F045F9F6C}"/>
              </a:ext>
            </a:extLst>
          </p:cNvPr>
          <p:cNvSpPr txBox="1"/>
          <p:nvPr/>
        </p:nvSpPr>
        <p:spPr>
          <a:xfrm>
            <a:off x="339846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3C4CB58-186E-BA44-85FF-1684CA54646B}"/>
              </a:ext>
            </a:extLst>
          </p:cNvPr>
          <p:cNvSpPr txBox="1"/>
          <p:nvPr/>
        </p:nvSpPr>
        <p:spPr>
          <a:xfrm>
            <a:off x="3689753" y="98061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3927F-98DB-A945-B009-D4A769F1D572}"/>
              </a:ext>
            </a:extLst>
          </p:cNvPr>
          <p:cNvSpPr txBox="1"/>
          <p:nvPr/>
        </p:nvSpPr>
        <p:spPr>
          <a:xfrm>
            <a:off x="480747" y="368829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F81C5C7-14B1-864C-993B-AB017CF4D731}"/>
              </a:ext>
            </a:extLst>
          </p:cNvPr>
          <p:cNvSpPr txBox="1"/>
          <p:nvPr/>
        </p:nvSpPr>
        <p:spPr>
          <a:xfrm>
            <a:off x="770470" y="4498756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38BF90-35BC-6841-B765-ADB698A456F7}"/>
              </a:ext>
            </a:extLst>
          </p:cNvPr>
          <p:cNvSpPr txBox="1"/>
          <p:nvPr/>
        </p:nvSpPr>
        <p:spPr>
          <a:xfrm>
            <a:off x="1032672" y="534862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9C73E84-24F0-9E4E-A9E0-95A1A7249676}"/>
              </a:ext>
            </a:extLst>
          </p:cNvPr>
          <p:cNvSpPr txBox="1"/>
          <p:nvPr/>
        </p:nvSpPr>
        <p:spPr>
          <a:xfrm>
            <a:off x="1273059" y="601293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D795BD-C5A8-5744-8964-7CAF79958805}"/>
              </a:ext>
            </a:extLst>
          </p:cNvPr>
          <p:cNvSpPr txBox="1"/>
          <p:nvPr/>
        </p:nvSpPr>
        <p:spPr>
          <a:xfrm>
            <a:off x="2020891" y="630532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27179A3-F60C-BD43-9A57-ACD6B75FE7CF}"/>
              </a:ext>
            </a:extLst>
          </p:cNvPr>
          <p:cNvSpPr txBox="1"/>
          <p:nvPr/>
        </p:nvSpPr>
        <p:spPr>
          <a:xfrm>
            <a:off x="1618455" y="6258430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74E8D1-1937-3949-A614-E4CB21BAA92C}"/>
              </a:ext>
            </a:extLst>
          </p:cNvPr>
          <p:cNvSpPr txBox="1"/>
          <p:nvPr/>
        </p:nvSpPr>
        <p:spPr>
          <a:xfrm>
            <a:off x="2423327" y="606484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48F055-C37A-7543-BE1F-4D8A7EE7307C}"/>
              </a:ext>
            </a:extLst>
          </p:cNvPr>
          <p:cNvSpPr txBox="1"/>
          <p:nvPr/>
        </p:nvSpPr>
        <p:spPr>
          <a:xfrm>
            <a:off x="2743556" y="554976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4E04BB-905C-924A-A92C-B48120BD5505}"/>
              </a:ext>
            </a:extLst>
          </p:cNvPr>
          <p:cNvSpPr txBox="1"/>
          <p:nvPr/>
        </p:nvSpPr>
        <p:spPr>
          <a:xfrm>
            <a:off x="3089351" y="459064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3875DA-B3B9-2349-906D-D7BD228304D4}"/>
              </a:ext>
            </a:extLst>
          </p:cNvPr>
          <p:cNvSpPr txBox="1"/>
          <p:nvPr/>
        </p:nvSpPr>
        <p:spPr>
          <a:xfrm>
            <a:off x="3287032" y="3864248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9" name="タイトル 1">
            <a:extLst>
              <a:ext uri="{FF2B5EF4-FFF2-40B4-BE49-F238E27FC236}">
                <a16:creationId xmlns:a16="http://schemas.microsoft.com/office/drawing/2014/main" id="{64536E71-683F-4648-86F5-B4DDAF2C7E2E}"/>
              </a:ext>
            </a:extLst>
          </p:cNvPr>
          <p:cNvSpPr txBox="1">
            <a:spLocks/>
          </p:cNvSpPr>
          <p:nvPr/>
        </p:nvSpPr>
        <p:spPr>
          <a:xfrm>
            <a:off x="3788316" y="2825114"/>
            <a:ext cx="7652798" cy="8631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の同じユニット番号で繋げば良くね？</a:t>
            </a:r>
            <a:endParaRPr lang="ja-JP" altLang="en-US" sz="28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98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の学習（再来）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3663FA3-92C2-FD4B-806E-DB1880BDB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1538514"/>
            <a:ext cx="8826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の学習（再来）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06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の学習（再来）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874472-9FC3-1541-924E-D042C63B5FFC}"/>
              </a:ext>
            </a:extLst>
          </p:cNvPr>
          <p:cNvSpPr txBox="1"/>
          <p:nvPr/>
        </p:nvSpPr>
        <p:spPr>
          <a:xfrm>
            <a:off x="2298700" y="2080669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4E1E22E-1D12-B54F-8BDE-62A2F97B0141}"/>
              </a:ext>
            </a:extLst>
          </p:cNvPr>
          <p:cNvSpPr txBox="1"/>
          <p:nvPr/>
        </p:nvSpPr>
        <p:spPr>
          <a:xfrm>
            <a:off x="3136900" y="3200979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２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13633D-9043-B545-825E-94BEDC70356C}"/>
              </a:ext>
            </a:extLst>
          </p:cNvPr>
          <p:cNvSpPr txBox="1"/>
          <p:nvPr/>
        </p:nvSpPr>
        <p:spPr>
          <a:xfrm>
            <a:off x="3832225" y="4273443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5CE3A9-59A8-9A40-B1C9-752D5D1E064F}"/>
              </a:ext>
            </a:extLst>
          </p:cNvPr>
          <p:cNvSpPr txBox="1"/>
          <p:nvPr/>
        </p:nvSpPr>
        <p:spPr>
          <a:xfrm>
            <a:off x="4673600" y="4774988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４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BAE923-5360-5D44-8CCA-385D0C547766}"/>
              </a:ext>
            </a:extLst>
          </p:cNvPr>
          <p:cNvSpPr txBox="1"/>
          <p:nvPr/>
        </p:nvSpPr>
        <p:spPr>
          <a:xfrm>
            <a:off x="5467350" y="5098153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５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97D389-5DBA-3846-BDBA-B20B48EAB5C1}"/>
              </a:ext>
            </a:extLst>
          </p:cNvPr>
          <p:cNvSpPr txBox="1"/>
          <p:nvPr/>
        </p:nvSpPr>
        <p:spPr>
          <a:xfrm>
            <a:off x="6261100" y="5098944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６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5B5EEA-6B1F-B340-929A-D33EE27DE9AA}"/>
              </a:ext>
            </a:extLst>
          </p:cNvPr>
          <p:cNvSpPr txBox="1"/>
          <p:nvPr/>
        </p:nvSpPr>
        <p:spPr>
          <a:xfrm>
            <a:off x="7124700" y="4775779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9CB8A4-8239-7549-A614-7B0DCD570173}"/>
              </a:ext>
            </a:extLst>
          </p:cNvPr>
          <p:cNvSpPr txBox="1"/>
          <p:nvPr/>
        </p:nvSpPr>
        <p:spPr>
          <a:xfrm>
            <a:off x="7835900" y="3950278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８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08F00C-AA26-7B43-838E-8B6CC962A805}"/>
              </a:ext>
            </a:extLst>
          </p:cNvPr>
          <p:cNvSpPr txBox="1"/>
          <p:nvPr/>
        </p:nvSpPr>
        <p:spPr>
          <a:xfrm>
            <a:off x="8572500" y="2992626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９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E18EE-4D61-BE49-AF64-0D4737ADB6ED}"/>
              </a:ext>
            </a:extLst>
          </p:cNvPr>
          <p:cNvSpPr txBox="1"/>
          <p:nvPr/>
        </p:nvSpPr>
        <p:spPr>
          <a:xfrm>
            <a:off x="8724900" y="1774787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１０</a:t>
            </a:r>
          </a:p>
        </p:txBody>
      </p:sp>
    </p:spTree>
    <p:extLst>
      <p:ext uri="{BB962C8B-B14F-4D97-AF65-F5344CB8AC3E}">
        <p14:creationId xmlns:p14="http://schemas.microsoft.com/office/powerpoint/2010/main" val="231109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後悔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って？</a:t>
            </a:r>
          </a:p>
        </p:txBody>
      </p:sp>
    </p:spTree>
    <p:extLst>
      <p:ext uri="{BB962C8B-B14F-4D97-AF65-F5344CB8AC3E}">
        <p14:creationId xmlns:p14="http://schemas.microsoft.com/office/powerpoint/2010/main" val="63602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こっちで学習する場合もあるよね！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7121F4-2FB7-C24F-B5D3-B9EC653F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82964"/>
            <a:ext cx="8788400" cy="47371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874472-9FC3-1541-924E-D042C63B5FFC}"/>
              </a:ext>
            </a:extLst>
          </p:cNvPr>
          <p:cNvSpPr txBox="1"/>
          <p:nvPr/>
        </p:nvSpPr>
        <p:spPr>
          <a:xfrm>
            <a:off x="2298700" y="2080669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</a:t>
            </a:r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0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4E1E22E-1D12-B54F-8BDE-62A2F97B0141}"/>
              </a:ext>
            </a:extLst>
          </p:cNvPr>
          <p:cNvSpPr txBox="1"/>
          <p:nvPr/>
        </p:nvSpPr>
        <p:spPr>
          <a:xfrm>
            <a:off x="3136900" y="3200979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13633D-9043-B545-825E-94BEDC70356C}"/>
              </a:ext>
            </a:extLst>
          </p:cNvPr>
          <p:cNvSpPr txBox="1"/>
          <p:nvPr/>
        </p:nvSpPr>
        <p:spPr>
          <a:xfrm>
            <a:off x="3832225" y="4273443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5CE3A9-59A8-9A40-B1C9-752D5D1E064F}"/>
              </a:ext>
            </a:extLst>
          </p:cNvPr>
          <p:cNvSpPr txBox="1"/>
          <p:nvPr/>
        </p:nvSpPr>
        <p:spPr>
          <a:xfrm>
            <a:off x="4673600" y="4774988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BAE923-5360-5D44-8CCA-385D0C547766}"/>
              </a:ext>
            </a:extLst>
          </p:cNvPr>
          <p:cNvSpPr txBox="1"/>
          <p:nvPr/>
        </p:nvSpPr>
        <p:spPr>
          <a:xfrm>
            <a:off x="5467350" y="5098153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97D389-5DBA-3846-BDBA-B20B48EAB5C1}"/>
              </a:ext>
            </a:extLst>
          </p:cNvPr>
          <p:cNvSpPr txBox="1"/>
          <p:nvPr/>
        </p:nvSpPr>
        <p:spPr>
          <a:xfrm>
            <a:off x="6261100" y="5098944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5B5EEA-6B1F-B340-929A-D33EE27DE9AA}"/>
              </a:ext>
            </a:extLst>
          </p:cNvPr>
          <p:cNvSpPr txBox="1"/>
          <p:nvPr/>
        </p:nvSpPr>
        <p:spPr>
          <a:xfrm>
            <a:off x="7124700" y="4775779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9CB8A4-8239-7549-A614-7B0DCD570173}"/>
              </a:ext>
            </a:extLst>
          </p:cNvPr>
          <p:cNvSpPr txBox="1"/>
          <p:nvPr/>
        </p:nvSpPr>
        <p:spPr>
          <a:xfrm>
            <a:off x="7835900" y="3950278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08F00C-AA26-7B43-838E-8B6CC962A805}"/>
              </a:ext>
            </a:extLst>
          </p:cNvPr>
          <p:cNvSpPr txBox="1"/>
          <p:nvPr/>
        </p:nvSpPr>
        <p:spPr>
          <a:xfrm>
            <a:off x="8572500" y="2992626"/>
            <a:ext cx="58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 sz="36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E18EE-4D61-BE49-AF64-0D4737ADB6ED}"/>
              </a:ext>
            </a:extLst>
          </p:cNvPr>
          <p:cNvSpPr txBox="1"/>
          <p:nvPr/>
        </p:nvSpPr>
        <p:spPr>
          <a:xfrm>
            <a:off x="9156700" y="1757503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404787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 fontScale="90000"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←もしこんな感じだったら、神の線は？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1A6314-649E-1845-BD01-F5111BA15E51}"/>
              </a:ext>
            </a:extLst>
          </p:cNvPr>
          <p:cNvSpPr txBox="1"/>
          <p:nvPr/>
        </p:nvSpPr>
        <p:spPr>
          <a:xfrm>
            <a:off x="227515" y="98061"/>
            <a:ext cx="5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05E3AD-71BC-E145-AD68-8626FE647AF2}"/>
              </a:ext>
            </a:extLst>
          </p:cNvPr>
          <p:cNvSpPr txBox="1"/>
          <p:nvPr/>
        </p:nvSpPr>
        <p:spPr>
          <a:xfrm>
            <a:off x="69875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FFB450-537C-C345-A384-B671C676FC00}"/>
              </a:ext>
            </a:extLst>
          </p:cNvPr>
          <p:cNvSpPr txBox="1"/>
          <p:nvPr/>
        </p:nvSpPr>
        <p:spPr>
          <a:xfrm>
            <a:off x="131603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728312-04A4-9A4F-B5FD-6DE21217F2EE}"/>
              </a:ext>
            </a:extLst>
          </p:cNvPr>
          <p:cNvSpPr txBox="1"/>
          <p:nvPr/>
        </p:nvSpPr>
        <p:spPr>
          <a:xfrm>
            <a:off x="157031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AC2B64-1225-2840-B000-9A3C7C84335B}"/>
              </a:ext>
            </a:extLst>
          </p:cNvPr>
          <p:cNvSpPr txBox="1"/>
          <p:nvPr/>
        </p:nvSpPr>
        <p:spPr>
          <a:xfrm>
            <a:off x="238389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B660EB-F32B-6944-B32E-7A7AECC2EC54}"/>
              </a:ext>
            </a:extLst>
          </p:cNvPr>
          <p:cNvSpPr txBox="1"/>
          <p:nvPr/>
        </p:nvSpPr>
        <p:spPr>
          <a:xfrm>
            <a:off x="183911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B1318E-4428-FE4B-B4E7-E24933823EEE}"/>
              </a:ext>
            </a:extLst>
          </p:cNvPr>
          <p:cNvSpPr txBox="1"/>
          <p:nvPr/>
        </p:nvSpPr>
        <p:spPr>
          <a:xfrm>
            <a:off x="262138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44F49-DB1B-DE4D-937A-8C3F0659290B}"/>
              </a:ext>
            </a:extLst>
          </p:cNvPr>
          <p:cNvSpPr txBox="1"/>
          <p:nvPr/>
        </p:nvSpPr>
        <p:spPr>
          <a:xfrm>
            <a:off x="285886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B12BE67-C32F-274B-A935-219F045F9F6C}"/>
              </a:ext>
            </a:extLst>
          </p:cNvPr>
          <p:cNvSpPr txBox="1"/>
          <p:nvPr/>
        </p:nvSpPr>
        <p:spPr>
          <a:xfrm>
            <a:off x="339846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3C4CB58-186E-BA44-85FF-1684CA54646B}"/>
              </a:ext>
            </a:extLst>
          </p:cNvPr>
          <p:cNvSpPr txBox="1"/>
          <p:nvPr/>
        </p:nvSpPr>
        <p:spPr>
          <a:xfrm>
            <a:off x="3689753" y="98061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3927F-98DB-A945-B009-D4A769F1D572}"/>
              </a:ext>
            </a:extLst>
          </p:cNvPr>
          <p:cNvSpPr txBox="1"/>
          <p:nvPr/>
        </p:nvSpPr>
        <p:spPr>
          <a:xfrm>
            <a:off x="480747" y="368829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F81C5C7-14B1-864C-993B-AB017CF4D731}"/>
              </a:ext>
            </a:extLst>
          </p:cNvPr>
          <p:cNvSpPr txBox="1"/>
          <p:nvPr/>
        </p:nvSpPr>
        <p:spPr>
          <a:xfrm>
            <a:off x="770470" y="4498756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38BF90-35BC-6841-B765-ADB698A456F7}"/>
              </a:ext>
            </a:extLst>
          </p:cNvPr>
          <p:cNvSpPr txBox="1"/>
          <p:nvPr/>
        </p:nvSpPr>
        <p:spPr>
          <a:xfrm>
            <a:off x="1032672" y="534862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9C73E84-24F0-9E4E-A9E0-95A1A7249676}"/>
              </a:ext>
            </a:extLst>
          </p:cNvPr>
          <p:cNvSpPr txBox="1"/>
          <p:nvPr/>
        </p:nvSpPr>
        <p:spPr>
          <a:xfrm>
            <a:off x="1273059" y="601293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D795BD-C5A8-5744-8964-7CAF79958805}"/>
              </a:ext>
            </a:extLst>
          </p:cNvPr>
          <p:cNvSpPr txBox="1"/>
          <p:nvPr/>
        </p:nvSpPr>
        <p:spPr>
          <a:xfrm>
            <a:off x="2020891" y="630532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27179A3-F60C-BD43-9A57-ACD6B75FE7CF}"/>
              </a:ext>
            </a:extLst>
          </p:cNvPr>
          <p:cNvSpPr txBox="1"/>
          <p:nvPr/>
        </p:nvSpPr>
        <p:spPr>
          <a:xfrm>
            <a:off x="1618455" y="6258430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74E8D1-1937-3949-A614-E4CB21BAA92C}"/>
              </a:ext>
            </a:extLst>
          </p:cNvPr>
          <p:cNvSpPr txBox="1"/>
          <p:nvPr/>
        </p:nvSpPr>
        <p:spPr>
          <a:xfrm>
            <a:off x="2423327" y="606484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48F055-C37A-7543-BE1F-4D8A7EE7307C}"/>
              </a:ext>
            </a:extLst>
          </p:cNvPr>
          <p:cNvSpPr txBox="1"/>
          <p:nvPr/>
        </p:nvSpPr>
        <p:spPr>
          <a:xfrm>
            <a:off x="2743556" y="554976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4E04BB-905C-924A-A92C-B48120BD5505}"/>
              </a:ext>
            </a:extLst>
          </p:cNvPr>
          <p:cNvSpPr txBox="1"/>
          <p:nvPr/>
        </p:nvSpPr>
        <p:spPr>
          <a:xfrm>
            <a:off x="3089351" y="459064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3875DA-B3B9-2349-906D-D7BD228304D4}"/>
              </a:ext>
            </a:extLst>
          </p:cNvPr>
          <p:cNvSpPr txBox="1"/>
          <p:nvPr/>
        </p:nvSpPr>
        <p:spPr>
          <a:xfrm>
            <a:off x="3287032" y="3864248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8843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←これはやばい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93727" y="609600"/>
            <a:ext cx="2593305" cy="343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225292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>
            <a:off x="1568448" y="609600"/>
            <a:ext cx="1175108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725610" y="609600"/>
            <a:ext cx="697717" cy="563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>
            <a:off x="1862134" y="609600"/>
            <a:ext cx="339989" cy="564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837531" y="609600"/>
            <a:ext cx="2907925" cy="325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1830650" y="609600"/>
            <a:ext cx="734750" cy="563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993647" y="609600"/>
            <a:ext cx="2638553" cy="379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454562" y="609600"/>
            <a:ext cx="1283626" cy="5403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1304668" y="609600"/>
            <a:ext cx="1587760" cy="473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1A6314-649E-1845-BD01-F5111BA15E51}"/>
              </a:ext>
            </a:extLst>
          </p:cNvPr>
          <p:cNvSpPr txBox="1"/>
          <p:nvPr/>
        </p:nvSpPr>
        <p:spPr>
          <a:xfrm>
            <a:off x="227515" y="98061"/>
            <a:ext cx="5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05E3AD-71BC-E145-AD68-8626FE647AF2}"/>
              </a:ext>
            </a:extLst>
          </p:cNvPr>
          <p:cNvSpPr txBox="1"/>
          <p:nvPr/>
        </p:nvSpPr>
        <p:spPr>
          <a:xfrm>
            <a:off x="69875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FFB450-537C-C345-A384-B671C676FC00}"/>
              </a:ext>
            </a:extLst>
          </p:cNvPr>
          <p:cNvSpPr txBox="1"/>
          <p:nvPr/>
        </p:nvSpPr>
        <p:spPr>
          <a:xfrm>
            <a:off x="131603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728312-04A4-9A4F-B5FD-6DE21217F2EE}"/>
              </a:ext>
            </a:extLst>
          </p:cNvPr>
          <p:cNvSpPr txBox="1"/>
          <p:nvPr/>
        </p:nvSpPr>
        <p:spPr>
          <a:xfrm>
            <a:off x="157031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AC2B64-1225-2840-B000-9A3C7C84335B}"/>
              </a:ext>
            </a:extLst>
          </p:cNvPr>
          <p:cNvSpPr txBox="1"/>
          <p:nvPr/>
        </p:nvSpPr>
        <p:spPr>
          <a:xfrm>
            <a:off x="238389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B660EB-F32B-6944-B32E-7A7AECC2EC54}"/>
              </a:ext>
            </a:extLst>
          </p:cNvPr>
          <p:cNvSpPr txBox="1"/>
          <p:nvPr/>
        </p:nvSpPr>
        <p:spPr>
          <a:xfrm>
            <a:off x="183911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B1318E-4428-FE4B-B4E7-E24933823EEE}"/>
              </a:ext>
            </a:extLst>
          </p:cNvPr>
          <p:cNvSpPr txBox="1"/>
          <p:nvPr/>
        </p:nvSpPr>
        <p:spPr>
          <a:xfrm>
            <a:off x="262138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44F49-DB1B-DE4D-937A-8C3F0659290B}"/>
              </a:ext>
            </a:extLst>
          </p:cNvPr>
          <p:cNvSpPr txBox="1"/>
          <p:nvPr/>
        </p:nvSpPr>
        <p:spPr>
          <a:xfrm>
            <a:off x="285886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B12BE67-C32F-274B-A935-219F045F9F6C}"/>
              </a:ext>
            </a:extLst>
          </p:cNvPr>
          <p:cNvSpPr txBox="1"/>
          <p:nvPr/>
        </p:nvSpPr>
        <p:spPr>
          <a:xfrm>
            <a:off x="339846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3C4CB58-186E-BA44-85FF-1684CA54646B}"/>
              </a:ext>
            </a:extLst>
          </p:cNvPr>
          <p:cNvSpPr txBox="1"/>
          <p:nvPr/>
        </p:nvSpPr>
        <p:spPr>
          <a:xfrm>
            <a:off x="3689753" y="98061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3927F-98DB-A945-B009-D4A769F1D572}"/>
              </a:ext>
            </a:extLst>
          </p:cNvPr>
          <p:cNvSpPr txBox="1"/>
          <p:nvPr/>
        </p:nvSpPr>
        <p:spPr>
          <a:xfrm>
            <a:off x="480747" y="368829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F81C5C7-14B1-864C-993B-AB017CF4D731}"/>
              </a:ext>
            </a:extLst>
          </p:cNvPr>
          <p:cNvSpPr txBox="1"/>
          <p:nvPr/>
        </p:nvSpPr>
        <p:spPr>
          <a:xfrm>
            <a:off x="770470" y="4498756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38BF90-35BC-6841-B765-ADB698A456F7}"/>
              </a:ext>
            </a:extLst>
          </p:cNvPr>
          <p:cNvSpPr txBox="1"/>
          <p:nvPr/>
        </p:nvSpPr>
        <p:spPr>
          <a:xfrm>
            <a:off x="1032672" y="534862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9C73E84-24F0-9E4E-A9E0-95A1A7249676}"/>
              </a:ext>
            </a:extLst>
          </p:cNvPr>
          <p:cNvSpPr txBox="1"/>
          <p:nvPr/>
        </p:nvSpPr>
        <p:spPr>
          <a:xfrm>
            <a:off x="1273059" y="601293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D795BD-C5A8-5744-8964-7CAF79958805}"/>
              </a:ext>
            </a:extLst>
          </p:cNvPr>
          <p:cNvSpPr txBox="1"/>
          <p:nvPr/>
        </p:nvSpPr>
        <p:spPr>
          <a:xfrm>
            <a:off x="2020891" y="630532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27179A3-F60C-BD43-9A57-ACD6B75FE7CF}"/>
              </a:ext>
            </a:extLst>
          </p:cNvPr>
          <p:cNvSpPr txBox="1"/>
          <p:nvPr/>
        </p:nvSpPr>
        <p:spPr>
          <a:xfrm>
            <a:off x="1618455" y="6258430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74E8D1-1937-3949-A614-E4CB21BAA92C}"/>
              </a:ext>
            </a:extLst>
          </p:cNvPr>
          <p:cNvSpPr txBox="1"/>
          <p:nvPr/>
        </p:nvSpPr>
        <p:spPr>
          <a:xfrm>
            <a:off x="2423327" y="606484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48F055-C37A-7543-BE1F-4D8A7EE7307C}"/>
              </a:ext>
            </a:extLst>
          </p:cNvPr>
          <p:cNvSpPr txBox="1"/>
          <p:nvPr/>
        </p:nvSpPr>
        <p:spPr>
          <a:xfrm>
            <a:off x="2743556" y="554976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4E04BB-905C-924A-A92C-B48120BD5505}"/>
              </a:ext>
            </a:extLst>
          </p:cNvPr>
          <p:cNvSpPr txBox="1"/>
          <p:nvPr/>
        </p:nvSpPr>
        <p:spPr>
          <a:xfrm>
            <a:off x="3089351" y="459064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3875DA-B3B9-2349-906D-D7BD228304D4}"/>
              </a:ext>
            </a:extLst>
          </p:cNvPr>
          <p:cNvSpPr txBox="1"/>
          <p:nvPr/>
        </p:nvSpPr>
        <p:spPr>
          <a:xfrm>
            <a:off x="3287032" y="3864248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9484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←これをうまい感じに・・・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93727" y="609600"/>
            <a:ext cx="2593305" cy="343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2252922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>
            <a:off x="1568448" y="609600"/>
            <a:ext cx="1175108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725610" y="609600"/>
            <a:ext cx="697717" cy="563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>
            <a:off x="1862134" y="609600"/>
            <a:ext cx="339989" cy="564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837531" y="609600"/>
            <a:ext cx="2907925" cy="325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1830650" y="609600"/>
            <a:ext cx="734750" cy="563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993647" y="609600"/>
            <a:ext cx="2638553" cy="379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454562" y="609600"/>
            <a:ext cx="1283626" cy="5403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1304668" y="609600"/>
            <a:ext cx="1587760" cy="473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1A6314-649E-1845-BD01-F5111BA15E51}"/>
              </a:ext>
            </a:extLst>
          </p:cNvPr>
          <p:cNvSpPr txBox="1"/>
          <p:nvPr/>
        </p:nvSpPr>
        <p:spPr>
          <a:xfrm>
            <a:off x="227515" y="98061"/>
            <a:ext cx="5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05E3AD-71BC-E145-AD68-8626FE647AF2}"/>
              </a:ext>
            </a:extLst>
          </p:cNvPr>
          <p:cNvSpPr txBox="1"/>
          <p:nvPr/>
        </p:nvSpPr>
        <p:spPr>
          <a:xfrm>
            <a:off x="69875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FFB450-537C-C345-A384-B671C676FC00}"/>
              </a:ext>
            </a:extLst>
          </p:cNvPr>
          <p:cNvSpPr txBox="1"/>
          <p:nvPr/>
        </p:nvSpPr>
        <p:spPr>
          <a:xfrm>
            <a:off x="131603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728312-04A4-9A4F-B5FD-6DE21217F2EE}"/>
              </a:ext>
            </a:extLst>
          </p:cNvPr>
          <p:cNvSpPr txBox="1"/>
          <p:nvPr/>
        </p:nvSpPr>
        <p:spPr>
          <a:xfrm>
            <a:off x="157031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AC2B64-1225-2840-B000-9A3C7C84335B}"/>
              </a:ext>
            </a:extLst>
          </p:cNvPr>
          <p:cNvSpPr txBox="1"/>
          <p:nvPr/>
        </p:nvSpPr>
        <p:spPr>
          <a:xfrm>
            <a:off x="238389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B660EB-F32B-6944-B32E-7A7AECC2EC54}"/>
              </a:ext>
            </a:extLst>
          </p:cNvPr>
          <p:cNvSpPr txBox="1"/>
          <p:nvPr/>
        </p:nvSpPr>
        <p:spPr>
          <a:xfrm>
            <a:off x="183911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B1318E-4428-FE4B-B4E7-E24933823EEE}"/>
              </a:ext>
            </a:extLst>
          </p:cNvPr>
          <p:cNvSpPr txBox="1"/>
          <p:nvPr/>
        </p:nvSpPr>
        <p:spPr>
          <a:xfrm>
            <a:off x="262138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44F49-DB1B-DE4D-937A-8C3F0659290B}"/>
              </a:ext>
            </a:extLst>
          </p:cNvPr>
          <p:cNvSpPr txBox="1"/>
          <p:nvPr/>
        </p:nvSpPr>
        <p:spPr>
          <a:xfrm>
            <a:off x="285886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B12BE67-C32F-274B-A935-219F045F9F6C}"/>
              </a:ext>
            </a:extLst>
          </p:cNvPr>
          <p:cNvSpPr txBox="1"/>
          <p:nvPr/>
        </p:nvSpPr>
        <p:spPr>
          <a:xfrm>
            <a:off x="339846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3C4CB58-186E-BA44-85FF-1684CA54646B}"/>
              </a:ext>
            </a:extLst>
          </p:cNvPr>
          <p:cNvSpPr txBox="1"/>
          <p:nvPr/>
        </p:nvSpPr>
        <p:spPr>
          <a:xfrm>
            <a:off x="3689753" y="98061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3927F-98DB-A945-B009-D4A769F1D572}"/>
              </a:ext>
            </a:extLst>
          </p:cNvPr>
          <p:cNvSpPr txBox="1"/>
          <p:nvPr/>
        </p:nvSpPr>
        <p:spPr>
          <a:xfrm>
            <a:off x="480747" y="368829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F81C5C7-14B1-864C-993B-AB017CF4D731}"/>
              </a:ext>
            </a:extLst>
          </p:cNvPr>
          <p:cNvSpPr txBox="1"/>
          <p:nvPr/>
        </p:nvSpPr>
        <p:spPr>
          <a:xfrm>
            <a:off x="770470" y="4498756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38BF90-35BC-6841-B765-ADB698A456F7}"/>
              </a:ext>
            </a:extLst>
          </p:cNvPr>
          <p:cNvSpPr txBox="1"/>
          <p:nvPr/>
        </p:nvSpPr>
        <p:spPr>
          <a:xfrm>
            <a:off x="1032672" y="534862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9C73E84-24F0-9E4E-A9E0-95A1A7249676}"/>
              </a:ext>
            </a:extLst>
          </p:cNvPr>
          <p:cNvSpPr txBox="1"/>
          <p:nvPr/>
        </p:nvSpPr>
        <p:spPr>
          <a:xfrm>
            <a:off x="1273059" y="601293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D795BD-C5A8-5744-8964-7CAF79958805}"/>
              </a:ext>
            </a:extLst>
          </p:cNvPr>
          <p:cNvSpPr txBox="1"/>
          <p:nvPr/>
        </p:nvSpPr>
        <p:spPr>
          <a:xfrm>
            <a:off x="2020891" y="630532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27179A3-F60C-BD43-9A57-ACD6B75FE7CF}"/>
              </a:ext>
            </a:extLst>
          </p:cNvPr>
          <p:cNvSpPr txBox="1"/>
          <p:nvPr/>
        </p:nvSpPr>
        <p:spPr>
          <a:xfrm>
            <a:off x="1618455" y="6258430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74E8D1-1937-3949-A614-E4CB21BAA92C}"/>
              </a:ext>
            </a:extLst>
          </p:cNvPr>
          <p:cNvSpPr txBox="1"/>
          <p:nvPr/>
        </p:nvSpPr>
        <p:spPr>
          <a:xfrm>
            <a:off x="2423327" y="606484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48F055-C37A-7543-BE1F-4D8A7EE7307C}"/>
              </a:ext>
            </a:extLst>
          </p:cNvPr>
          <p:cNvSpPr txBox="1"/>
          <p:nvPr/>
        </p:nvSpPr>
        <p:spPr>
          <a:xfrm>
            <a:off x="2743556" y="554976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4E04BB-905C-924A-A92C-B48120BD5505}"/>
              </a:ext>
            </a:extLst>
          </p:cNvPr>
          <p:cNvSpPr txBox="1"/>
          <p:nvPr/>
        </p:nvSpPr>
        <p:spPr>
          <a:xfrm>
            <a:off x="3089351" y="459064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3875DA-B3B9-2349-906D-D7BD228304D4}"/>
              </a:ext>
            </a:extLst>
          </p:cNvPr>
          <p:cNvSpPr txBox="1"/>
          <p:nvPr/>
        </p:nvSpPr>
        <p:spPr>
          <a:xfrm>
            <a:off x="3287032" y="3864248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237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←どっこいしょ！！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BE81381-A934-6F4B-9378-2ABEB5427B72}"/>
              </a:ext>
            </a:extLst>
          </p:cNvPr>
          <p:cNvCxnSpPr>
            <a:cxnSpLocks/>
          </p:cNvCxnSpPr>
          <p:nvPr/>
        </p:nvCxnSpPr>
        <p:spPr>
          <a:xfrm>
            <a:off x="693727" y="609600"/>
            <a:ext cx="113779" cy="3176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12CFDF-A007-BD46-8E13-61E5F19CF605}"/>
              </a:ext>
            </a:extLst>
          </p:cNvPr>
          <p:cNvCxnSpPr>
            <a:cxnSpLocks/>
          </p:cNvCxnSpPr>
          <p:nvPr/>
        </p:nvCxnSpPr>
        <p:spPr>
          <a:xfrm>
            <a:off x="852486" y="609600"/>
            <a:ext cx="138114" cy="386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17E3250-9460-F44B-8BB4-189A93CA2A65}"/>
              </a:ext>
            </a:extLst>
          </p:cNvPr>
          <p:cNvCxnSpPr>
            <a:cxnSpLocks/>
          </p:cNvCxnSpPr>
          <p:nvPr/>
        </p:nvCxnSpPr>
        <p:spPr>
          <a:xfrm flipH="1">
            <a:off x="1316038" y="609600"/>
            <a:ext cx="252410" cy="485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486993A-88C1-E14B-A3E8-E153CCE1DD29}"/>
              </a:ext>
            </a:extLst>
          </p:cNvPr>
          <p:cNvCxnSpPr>
            <a:cxnSpLocks/>
          </p:cNvCxnSpPr>
          <p:nvPr/>
        </p:nvCxnSpPr>
        <p:spPr>
          <a:xfrm flipH="1">
            <a:off x="1585914" y="609600"/>
            <a:ext cx="139696" cy="54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49055A2-0FB3-3142-8CCF-5EE618C3F449}"/>
              </a:ext>
            </a:extLst>
          </p:cNvPr>
          <p:cNvCxnSpPr>
            <a:cxnSpLocks/>
          </p:cNvCxnSpPr>
          <p:nvPr/>
        </p:nvCxnSpPr>
        <p:spPr>
          <a:xfrm flipH="1">
            <a:off x="1816100" y="609600"/>
            <a:ext cx="46034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6C87FAB-1840-D54F-BCDE-3DF94C4AA95D}"/>
              </a:ext>
            </a:extLst>
          </p:cNvPr>
          <p:cNvCxnSpPr>
            <a:cxnSpLocks/>
          </p:cNvCxnSpPr>
          <p:nvPr/>
        </p:nvCxnSpPr>
        <p:spPr>
          <a:xfrm flipH="1">
            <a:off x="3276600" y="609600"/>
            <a:ext cx="468856" cy="3444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C2D7E03-69B1-DD49-B135-7D7090CFCAF0}"/>
              </a:ext>
            </a:extLst>
          </p:cNvPr>
          <p:cNvCxnSpPr>
            <a:cxnSpLocks/>
          </p:cNvCxnSpPr>
          <p:nvPr/>
        </p:nvCxnSpPr>
        <p:spPr>
          <a:xfrm flipH="1">
            <a:off x="2189162" y="609600"/>
            <a:ext cx="376238" cy="573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E361DF9-C8CB-5B4D-B2F8-965E60D202F2}"/>
              </a:ext>
            </a:extLst>
          </p:cNvPr>
          <p:cNvCxnSpPr>
            <a:cxnSpLocks/>
          </p:cNvCxnSpPr>
          <p:nvPr/>
        </p:nvCxnSpPr>
        <p:spPr>
          <a:xfrm flipH="1">
            <a:off x="3048544" y="609600"/>
            <a:ext cx="583656" cy="400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F69E68D2-CA13-D44B-BE95-03F985A0DDDE}"/>
              </a:ext>
            </a:extLst>
          </p:cNvPr>
          <p:cNvCxnSpPr>
            <a:cxnSpLocks/>
          </p:cNvCxnSpPr>
          <p:nvPr/>
        </p:nvCxnSpPr>
        <p:spPr>
          <a:xfrm flipH="1">
            <a:off x="2433638" y="609600"/>
            <a:ext cx="304550" cy="55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862C5A1A-3485-B64B-A797-8D06B7E0201B}"/>
              </a:ext>
            </a:extLst>
          </p:cNvPr>
          <p:cNvCxnSpPr>
            <a:cxnSpLocks/>
          </p:cNvCxnSpPr>
          <p:nvPr/>
        </p:nvCxnSpPr>
        <p:spPr>
          <a:xfrm flipH="1">
            <a:off x="2738188" y="609600"/>
            <a:ext cx="154240" cy="499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11A6314-649E-1845-BD01-F5111BA15E51}"/>
              </a:ext>
            </a:extLst>
          </p:cNvPr>
          <p:cNvSpPr txBox="1"/>
          <p:nvPr/>
        </p:nvSpPr>
        <p:spPr>
          <a:xfrm>
            <a:off x="38311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05E3AD-71BC-E145-AD68-8626FE647AF2}"/>
              </a:ext>
            </a:extLst>
          </p:cNvPr>
          <p:cNvSpPr txBox="1"/>
          <p:nvPr/>
        </p:nvSpPr>
        <p:spPr>
          <a:xfrm>
            <a:off x="69875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FFB450-537C-C345-A384-B671C676FC00}"/>
              </a:ext>
            </a:extLst>
          </p:cNvPr>
          <p:cNvSpPr txBox="1"/>
          <p:nvPr/>
        </p:nvSpPr>
        <p:spPr>
          <a:xfrm>
            <a:off x="1316038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728312-04A4-9A4F-B5FD-6DE21217F2EE}"/>
              </a:ext>
            </a:extLst>
          </p:cNvPr>
          <p:cNvSpPr txBox="1"/>
          <p:nvPr/>
        </p:nvSpPr>
        <p:spPr>
          <a:xfrm>
            <a:off x="157031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2AC2B64-1225-2840-B000-9A3C7C84335B}"/>
              </a:ext>
            </a:extLst>
          </p:cNvPr>
          <p:cNvSpPr txBox="1"/>
          <p:nvPr/>
        </p:nvSpPr>
        <p:spPr>
          <a:xfrm>
            <a:off x="238389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AB660EB-F32B-6944-B32E-7A7AECC2EC54}"/>
              </a:ext>
            </a:extLst>
          </p:cNvPr>
          <p:cNvSpPr txBox="1"/>
          <p:nvPr/>
        </p:nvSpPr>
        <p:spPr>
          <a:xfrm>
            <a:off x="1839117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DB1318E-4428-FE4B-B4E7-E24933823EEE}"/>
              </a:ext>
            </a:extLst>
          </p:cNvPr>
          <p:cNvSpPr txBox="1"/>
          <p:nvPr/>
        </p:nvSpPr>
        <p:spPr>
          <a:xfrm>
            <a:off x="262138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5744F49-DB1B-DE4D-937A-8C3F0659290B}"/>
              </a:ext>
            </a:extLst>
          </p:cNvPr>
          <p:cNvSpPr txBox="1"/>
          <p:nvPr/>
        </p:nvSpPr>
        <p:spPr>
          <a:xfrm>
            <a:off x="2858863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B12BE67-C32F-274B-A935-219F045F9F6C}"/>
              </a:ext>
            </a:extLst>
          </p:cNvPr>
          <p:cNvSpPr txBox="1"/>
          <p:nvPr/>
        </p:nvSpPr>
        <p:spPr>
          <a:xfrm>
            <a:off x="3398460" y="9806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3C4CB58-186E-BA44-85FF-1684CA54646B}"/>
              </a:ext>
            </a:extLst>
          </p:cNvPr>
          <p:cNvSpPr txBox="1"/>
          <p:nvPr/>
        </p:nvSpPr>
        <p:spPr>
          <a:xfrm>
            <a:off x="3689753" y="98061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23927F-98DB-A945-B009-D4A769F1D572}"/>
              </a:ext>
            </a:extLst>
          </p:cNvPr>
          <p:cNvSpPr txBox="1"/>
          <p:nvPr/>
        </p:nvSpPr>
        <p:spPr>
          <a:xfrm>
            <a:off x="480747" y="368829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F81C5C7-14B1-864C-993B-AB017CF4D731}"/>
              </a:ext>
            </a:extLst>
          </p:cNvPr>
          <p:cNvSpPr txBox="1"/>
          <p:nvPr/>
        </p:nvSpPr>
        <p:spPr>
          <a:xfrm>
            <a:off x="770470" y="4498756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2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38BF90-35BC-6841-B765-ADB698A456F7}"/>
              </a:ext>
            </a:extLst>
          </p:cNvPr>
          <p:cNvSpPr txBox="1"/>
          <p:nvPr/>
        </p:nvSpPr>
        <p:spPr>
          <a:xfrm>
            <a:off x="1032672" y="534862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3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9C73E84-24F0-9E4E-A9E0-95A1A7249676}"/>
              </a:ext>
            </a:extLst>
          </p:cNvPr>
          <p:cNvSpPr txBox="1"/>
          <p:nvPr/>
        </p:nvSpPr>
        <p:spPr>
          <a:xfrm>
            <a:off x="1273059" y="601293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4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BD795BD-C5A8-5744-8964-7CAF79958805}"/>
              </a:ext>
            </a:extLst>
          </p:cNvPr>
          <p:cNvSpPr txBox="1"/>
          <p:nvPr/>
        </p:nvSpPr>
        <p:spPr>
          <a:xfrm>
            <a:off x="2020891" y="630532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6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27179A3-F60C-BD43-9A57-ACD6B75FE7CF}"/>
              </a:ext>
            </a:extLst>
          </p:cNvPr>
          <p:cNvSpPr txBox="1"/>
          <p:nvPr/>
        </p:nvSpPr>
        <p:spPr>
          <a:xfrm>
            <a:off x="1618455" y="6258430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5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74E8D1-1937-3949-A614-E4CB21BAA92C}"/>
              </a:ext>
            </a:extLst>
          </p:cNvPr>
          <p:cNvSpPr txBox="1"/>
          <p:nvPr/>
        </p:nvSpPr>
        <p:spPr>
          <a:xfrm>
            <a:off x="2423327" y="6064844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7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348F055-C37A-7543-BE1F-4D8A7EE7307C}"/>
              </a:ext>
            </a:extLst>
          </p:cNvPr>
          <p:cNvSpPr txBox="1"/>
          <p:nvPr/>
        </p:nvSpPr>
        <p:spPr>
          <a:xfrm>
            <a:off x="2743556" y="5549765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8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4E04BB-905C-924A-A92C-B48120BD5505}"/>
              </a:ext>
            </a:extLst>
          </p:cNvPr>
          <p:cNvSpPr txBox="1"/>
          <p:nvPr/>
        </p:nvSpPr>
        <p:spPr>
          <a:xfrm>
            <a:off x="3089351" y="4590641"/>
            <a:ext cx="3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9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3875DA-B3B9-2349-906D-D7BD228304D4}"/>
              </a:ext>
            </a:extLst>
          </p:cNvPr>
          <p:cNvSpPr txBox="1"/>
          <p:nvPr/>
        </p:nvSpPr>
        <p:spPr>
          <a:xfrm>
            <a:off x="3287032" y="3864248"/>
            <a:ext cx="5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10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9" name="タイトル 1">
            <a:extLst>
              <a:ext uri="{FF2B5EF4-FFF2-40B4-BE49-F238E27FC236}">
                <a16:creationId xmlns:a16="http://schemas.microsoft.com/office/drawing/2014/main" id="{64536E71-683F-4648-86F5-B4DDAF2C7E2E}"/>
              </a:ext>
            </a:extLst>
          </p:cNvPr>
          <p:cNvSpPr txBox="1">
            <a:spLocks/>
          </p:cNvSpPr>
          <p:nvPr/>
        </p:nvSpPr>
        <p:spPr>
          <a:xfrm>
            <a:off x="3788316" y="2825114"/>
            <a:ext cx="7652798" cy="8631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ってして学習してくれるのが高階</a:t>
            </a: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です</a:t>
            </a:r>
            <a:endParaRPr lang="ja-JP" altLang="en-US" sz="28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733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のアルゴリズム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AC4803-BC94-BE49-B16A-873A0EF09308}"/>
              </a:ext>
            </a:extLst>
          </p:cNvPr>
          <p:cNvSpPr txBox="1"/>
          <p:nvPr/>
        </p:nvSpPr>
        <p:spPr>
          <a:xfrm>
            <a:off x="596900" y="3670300"/>
            <a:ext cx="1057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0120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BEFEAB-BD55-F54C-9E1E-6A850FF4A64C}"/>
              </a:ext>
            </a:extLst>
          </p:cNvPr>
          <p:cNvSpPr txBox="1"/>
          <p:nvPr/>
        </p:nvSpPr>
        <p:spPr>
          <a:xfrm>
            <a:off x="584200" y="1549400"/>
            <a:ext cx="1057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過程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A16AADA-FC6A-E24E-808B-A72BA33BE81E}"/>
              </a:ext>
            </a:extLst>
          </p:cNvPr>
          <p:cNvCxnSpPr>
            <a:cxnSpLocks/>
          </p:cNvCxnSpPr>
          <p:nvPr/>
        </p:nvCxnSpPr>
        <p:spPr>
          <a:xfrm>
            <a:off x="1803400" y="3119060"/>
            <a:ext cx="0" cy="2718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951981F-425A-4A4B-9CCD-549EBCEEE11C}"/>
              </a:ext>
            </a:extLst>
          </p:cNvPr>
          <p:cNvCxnSpPr>
            <a:cxnSpLocks/>
          </p:cNvCxnSpPr>
          <p:nvPr/>
        </p:nvCxnSpPr>
        <p:spPr>
          <a:xfrm>
            <a:off x="1803400" y="3390900"/>
            <a:ext cx="1600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F1BF1A1-980B-F641-8349-014E5769A274}"/>
              </a:ext>
            </a:extLst>
          </p:cNvPr>
          <p:cNvCxnSpPr>
            <a:cxnSpLocks/>
          </p:cNvCxnSpPr>
          <p:nvPr/>
        </p:nvCxnSpPr>
        <p:spPr>
          <a:xfrm flipV="1">
            <a:off x="3403600" y="1803400"/>
            <a:ext cx="0" cy="158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79A756A-DCCF-6D4C-9D47-43A209B2F567}"/>
              </a:ext>
            </a:extLst>
          </p:cNvPr>
          <p:cNvCxnSpPr>
            <a:cxnSpLocks/>
          </p:cNvCxnSpPr>
          <p:nvPr/>
        </p:nvCxnSpPr>
        <p:spPr>
          <a:xfrm>
            <a:off x="2794000" y="1816100"/>
            <a:ext cx="6096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656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BEFEAB-BD55-F54C-9E1E-6A850FF4A64C}"/>
              </a:ext>
            </a:extLst>
          </p:cNvPr>
          <p:cNvSpPr txBox="1"/>
          <p:nvPr/>
        </p:nvSpPr>
        <p:spPr>
          <a:xfrm>
            <a:off x="584200" y="1549400"/>
            <a:ext cx="1057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過程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</a:t>
            </a:r>
            <a:r>
              <a:rPr kumimoji="1" lang="ja-JP" altLang="en-US" sz="3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コピーバック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4098474-3A9B-9A47-8B2A-F4D15AB28EBB}"/>
              </a:ext>
            </a:extLst>
          </p:cNvPr>
          <p:cNvCxnSpPr>
            <a:cxnSpLocks/>
          </p:cNvCxnSpPr>
          <p:nvPr/>
        </p:nvCxnSpPr>
        <p:spPr>
          <a:xfrm>
            <a:off x="5143500" y="6566158"/>
            <a:ext cx="0" cy="1394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9163C42-3806-C14C-BA46-0B7155C732D7}"/>
              </a:ext>
            </a:extLst>
          </p:cNvPr>
          <p:cNvCxnSpPr>
            <a:cxnSpLocks/>
          </p:cNvCxnSpPr>
          <p:nvPr/>
        </p:nvCxnSpPr>
        <p:spPr>
          <a:xfrm>
            <a:off x="5143500" y="6705600"/>
            <a:ext cx="480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BC3D604-C548-1F49-87ED-F0A2FF5D2EB7}"/>
              </a:ext>
            </a:extLst>
          </p:cNvPr>
          <p:cNvCxnSpPr>
            <a:cxnSpLocks/>
          </p:cNvCxnSpPr>
          <p:nvPr/>
        </p:nvCxnSpPr>
        <p:spPr>
          <a:xfrm flipV="1">
            <a:off x="9944100" y="1816100"/>
            <a:ext cx="0" cy="490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035E93F-EBC8-7C44-8C83-C8CD37413A81}"/>
              </a:ext>
            </a:extLst>
          </p:cNvPr>
          <p:cNvCxnSpPr>
            <a:cxnSpLocks/>
          </p:cNvCxnSpPr>
          <p:nvPr/>
        </p:nvCxnSpPr>
        <p:spPr>
          <a:xfrm>
            <a:off x="3327400" y="1816100"/>
            <a:ext cx="66167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爆発 2 15">
            <a:extLst>
              <a:ext uri="{FF2B5EF4-FFF2-40B4-BE49-F238E27FC236}">
                <a16:creationId xmlns:a16="http://schemas.microsoft.com/office/drawing/2014/main" id="{513CA381-3A56-C24D-B337-CCD97FB5024B}"/>
              </a:ext>
            </a:extLst>
          </p:cNvPr>
          <p:cNvSpPr/>
          <p:nvPr/>
        </p:nvSpPr>
        <p:spPr>
          <a:xfrm>
            <a:off x="3530600" y="2108200"/>
            <a:ext cx="3708400" cy="1244600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１ループだけ</a:t>
            </a:r>
          </a:p>
        </p:txBody>
      </p:sp>
      <p:sp>
        <p:nvSpPr>
          <p:cNvPr id="18" name="爆発 2 17">
            <a:extLst>
              <a:ext uri="{FF2B5EF4-FFF2-40B4-BE49-F238E27FC236}">
                <a16:creationId xmlns:a16="http://schemas.microsoft.com/office/drawing/2014/main" id="{C6C61BD8-C036-5748-ABBA-B5AD00485F4B}"/>
              </a:ext>
            </a:extLst>
          </p:cNvPr>
          <p:cNvSpPr/>
          <p:nvPr/>
        </p:nvSpPr>
        <p:spPr>
          <a:xfrm>
            <a:off x="3632200" y="4537075"/>
            <a:ext cx="3708400" cy="1244600"/>
          </a:xfrm>
          <a:prstGeom prst="irregularSeal2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１ループだけ</a:t>
            </a:r>
          </a:p>
        </p:txBody>
      </p:sp>
      <p:sp>
        <p:nvSpPr>
          <p:cNvPr id="19" name="雲 18">
            <a:extLst>
              <a:ext uri="{FF2B5EF4-FFF2-40B4-BE49-F238E27FC236}">
                <a16:creationId xmlns:a16="http://schemas.microsoft.com/office/drawing/2014/main" id="{A3D6621E-5FAF-D248-8204-5D3D34EFF879}"/>
              </a:ext>
            </a:extLst>
          </p:cNvPr>
          <p:cNvSpPr/>
          <p:nvPr/>
        </p:nvSpPr>
        <p:spPr>
          <a:xfrm>
            <a:off x="6731000" y="241301"/>
            <a:ext cx="5105400" cy="128270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メモた</a:t>
            </a:r>
            <a:r>
              <a:rPr kumimoji="1" lang="en-US" altLang="ja-JP" sz="24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〜〜〜〜</a:t>
            </a:r>
            <a:r>
              <a: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いむ</a:t>
            </a:r>
          </a:p>
        </p:txBody>
      </p:sp>
    </p:spTree>
    <p:extLst>
      <p:ext uri="{BB962C8B-B14F-4D97-AF65-F5344CB8AC3E}">
        <p14:creationId xmlns:p14="http://schemas.microsoft.com/office/powerpoint/2010/main" val="14656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4612175-196B-4C44-B232-3A4F885BF890}"/>
              </a:ext>
            </a:extLst>
          </p:cNvPr>
          <p:cNvSpPr/>
          <p:nvPr/>
        </p:nvSpPr>
        <p:spPr>
          <a:xfrm>
            <a:off x="292100" y="17922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B070126-8B8E-FE49-A048-B07681AC01A3}"/>
              </a:ext>
            </a:extLst>
          </p:cNvPr>
          <p:cNvSpPr/>
          <p:nvPr/>
        </p:nvSpPr>
        <p:spPr>
          <a:xfrm>
            <a:off x="1796143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93DEE10-63DE-024C-A303-B275F82FB13D}"/>
              </a:ext>
            </a:extLst>
          </p:cNvPr>
          <p:cNvSpPr/>
          <p:nvPr/>
        </p:nvSpPr>
        <p:spPr>
          <a:xfrm>
            <a:off x="3300186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A4DAF4-014B-BE4C-8E78-7E564200ABF7}"/>
              </a:ext>
            </a:extLst>
          </p:cNvPr>
          <p:cNvSpPr/>
          <p:nvPr/>
        </p:nvSpPr>
        <p:spPr>
          <a:xfrm>
            <a:off x="4804229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648DBAE5-F872-354E-9463-1C5FDA6895CD}"/>
              </a:ext>
            </a:extLst>
          </p:cNvPr>
          <p:cNvSpPr/>
          <p:nvPr/>
        </p:nvSpPr>
        <p:spPr>
          <a:xfrm>
            <a:off x="7812315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246629-B304-974A-B830-2D8ECE82C5F7}"/>
              </a:ext>
            </a:extLst>
          </p:cNvPr>
          <p:cNvSpPr/>
          <p:nvPr/>
        </p:nvSpPr>
        <p:spPr>
          <a:xfrm>
            <a:off x="9316358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68B381CE-92B6-2C4F-A391-ADA24F00866F}"/>
              </a:ext>
            </a:extLst>
          </p:cNvPr>
          <p:cNvSpPr/>
          <p:nvPr/>
        </p:nvSpPr>
        <p:spPr>
          <a:xfrm>
            <a:off x="10820400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BA06CF-8709-BD48-8B1E-58BAFFEAF45B}"/>
              </a:ext>
            </a:extLst>
          </p:cNvPr>
          <p:cNvSpPr/>
          <p:nvPr/>
        </p:nvSpPr>
        <p:spPr>
          <a:xfrm>
            <a:off x="6308272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C95850-557F-6F42-8454-852EB974E6C6}"/>
              </a:ext>
            </a:extLst>
          </p:cNvPr>
          <p:cNvSpPr/>
          <p:nvPr/>
        </p:nvSpPr>
        <p:spPr>
          <a:xfrm>
            <a:off x="1079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8A4815-13C3-BD49-BD73-B1CD8C88F916}"/>
              </a:ext>
            </a:extLst>
          </p:cNvPr>
          <p:cNvSpPr/>
          <p:nvPr/>
        </p:nvSpPr>
        <p:spPr>
          <a:xfrm>
            <a:off x="1610179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7BA98B2-1628-0846-95D6-4C5BB50F198B}"/>
              </a:ext>
            </a:extLst>
          </p:cNvPr>
          <p:cNvSpPr/>
          <p:nvPr/>
        </p:nvSpPr>
        <p:spPr>
          <a:xfrm>
            <a:off x="3112408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193BDB2-D4DA-1243-AB27-24D765772B02}"/>
              </a:ext>
            </a:extLst>
          </p:cNvPr>
          <p:cNvSpPr/>
          <p:nvPr/>
        </p:nvSpPr>
        <p:spPr>
          <a:xfrm>
            <a:off x="4614637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74A7527-BA51-304C-854A-2F3FDE27AFCB}"/>
              </a:ext>
            </a:extLst>
          </p:cNvPr>
          <p:cNvSpPr/>
          <p:nvPr/>
        </p:nvSpPr>
        <p:spPr>
          <a:xfrm>
            <a:off x="6116866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D71CF-2CDA-9148-A19E-D6B2C060D2E0}"/>
              </a:ext>
            </a:extLst>
          </p:cNvPr>
          <p:cNvSpPr/>
          <p:nvPr/>
        </p:nvSpPr>
        <p:spPr>
          <a:xfrm>
            <a:off x="7619095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30D2180-82BA-DA4F-B60B-211477CDF1C3}"/>
              </a:ext>
            </a:extLst>
          </p:cNvPr>
          <p:cNvSpPr/>
          <p:nvPr/>
        </p:nvSpPr>
        <p:spPr>
          <a:xfrm>
            <a:off x="9121324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DC208C-3279-774E-9BD9-27EF7CC0B0E0}"/>
              </a:ext>
            </a:extLst>
          </p:cNvPr>
          <p:cNvSpPr/>
          <p:nvPr/>
        </p:nvSpPr>
        <p:spPr>
          <a:xfrm>
            <a:off x="106235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76B5E0F-6229-5049-8BE2-02B020688392}"/>
              </a:ext>
            </a:extLst>
          </p:cNvPr>
          <p:cNvSpPr/>
          <p:nvPr/>
        </p:nvSpPr>
        <p:spPr>
          <a:xfrm>
            <a:off x="5590719" y="4224196"/>
            <a:ext cx="1066800" cy="66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B3D9AFE-E4F9-4A47-B224-21BF1170D20A}"/>
              </a:ext>
            </a:extLst>
          </p:cNvPr>
          <p:cNvSpPr/>
          <p:nvPr/>
        </p:nvSpPr>
        <p:spPr>
          <a:xfrm rot="16200000">
            <a:off x="5799135" y="-2222501"/>
            <a:ext cx="649968" cy="119761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FE93959-C474-DF48-BCFE-FB1125E27009}"/>
              </a:ext>
            </a:extLst>
          </p:cNvPr>
          <p:cNvSpPr/>
          <p:nvPr/>
        </p:nvSpPr>
        <p:spPr>
          <a:xfrm>
            <a:off x="5393869" y="5244999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BA8726-AE77-B548-B365-4669FD6E29D3}"/>
              </a:ext>
            </a:extLst>
          </p:cNvPr>
          <p:cNvSpPr/>
          <p:nvPr/>
        </p:nvSpPr>
        <p:spPr>
          <a:xfrm>
            <a:off x="6858525" y="4361781"/>
            <a:ext cx="4756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8A4AE54-1F9B-5C4A-B88B-31043979B644}"/>
              </a:ext>
            </a:extLst>
          </p:cNvPr>
          <p:cNvSpPr/>
          <p:nvPr/>
        </p:nvSpPr>
        <p:spPr>
          <a:xfrm>
            <a:off x="6882" y="141025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80B385D-349C-1A4E-A356-98E94ADBEF55}"/>
              </a:ext>
            </a:extLst>
          </p:cNvPr>
          <p:cNvSpPr/>
          <p:nvPr/>
        </p:nvSpPr>
        <p:spPr>
          <a:xfrm>
            <a:off x="5191734" y="494476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DB0591-5F06-3B4E-8F5F-3C49656A4467}"/>
              </a:ext>
            </a:extLst>
          </p:cNvPr>
          <p:cNvSpPr/>
          <p:nvPr/>
        </p:nvSpPr>
        <p:spPr>
          <a:xfrm>
            <a:off x="4063478" y="6283896"/>
            <a:ext cx="5016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</a:t>
            </a:r>
            <a:r>
              <a:rPr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コピーバック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49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10" grpId="0" animBg="1"/>
      <p:bldP spid="32" grpId="0"/>
      <p:bldP spid="11" grpId="0"/>
      <p:bldP spid="33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4612175-196B-4C44-B232-3A4F885BF890}"/>
              </a:ext>
            </a:extLst>
          </p:cNvPr>
          <p:cNvSpPr/>
          <p:nvPr/>
        </p:nvSpPr>
        <p:spPr>
          <a:xfrm>
            <a:off x="292100" y="17922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B070126-8B8E-FE49-A048-B07681AC01A3}"/>
              </a:ext>
            </a:extLst>
          </p:cNvPr>
          <p:cNvSpPr/>
          <p:nvPr/>
        </p:nvSpPr>
        <p:spPr>
          <a:xfrm>
            <a:off x="1796143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93DEE10-63DE-024C-A303-B275F82FB13D}"/>
              </a:ext>
            </a:extLst>
          </p:cNvPr>
          <p:cNvSpPr/>
          <p:nvPr/>
        </p:nvSpPr>
        <p:spPr>
          <a:xfrm>
            <a:off x="3300186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A4DAF4-014B-BE4C-8E78-7E564200ABF7}"/>
              </a:ext>
            </a:extLst>
          </p:cNvPr>
          <p:cNvSpPr/>
          <p:nvPr/>
        </p:nvSpPr>
        <p:spPr>
          <a:xfrm>
            <a:off x="4804229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648DBAE5-F872-354E-9463-1C5FDA6895CD}"/>
              </a:ext>
            </a:extLst>
          </p:cNvPr>
          <p:cNvSpPr/>
          <p:nvPr/>
        </p:nvSpPr>
        <p:spPr>
          <a:xfrm>
            <a:off x="7812315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246629-B304-974A-B830-2D8ECE82C5F7}"/>
              </a:ext>
            </a:extLst>
          </p:cNvPr>
          <p:cNvSpPr/>
          <p:nvPr/>
        </p:nvSpPr>
        <p:spPr>
          <a:xfrm>
            <a:off x="9316358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68B381CE-92B6-2C4F-A391-ADA24F00866F}"/>
              </a:ext>
            </a:extLst>
          </p:cNvPr>
          <p:cNvSpPr/>
          <p:nvPr/>
        </p:nvSpPr>
        <p:spPr>
          <a:xfrm>
            <a:off x="10820400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BA06CF-8709-BD48-8B1E-58BAFFEAF45B}"/>
              </a:ext>
            </a:extLst>
          </p:cNvPr>
          <p:cNvSpPr/>
          <p:nvPr/>
        </p:nvSpPr>
        <p:spPr>
          <a:xfrm>
            <a:off x="6308272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C95850-557F-6F42-8454-852EB974E6C6}"/>
              </a:ext>
            </a:extLst>
          </p:cNvPr>
          <p:cNvSpPr/>
          <p:nvPr/>
        </p:nvSpPr>
        <p:spPr>
          <a:xfrm>
            <a:off x="1079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8A4815-13C3-BD49-BD73-B1CD8C88F916}"/>
              </a:ext>
            </a:extLst>
          </p:cNvPr>
          <p:cNvSpPr/>
          <p:nvPr/>
        </p:nvSpPr>
        <p:spPr>
          <a:xfrm>
            <a:off x="1610179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7BA98B2-1628-0846-95D6-4C5BB50F198B}"/>
              </a:ext>
            </a:extLst>
          </p:cNvPr>
          <p:cNvSpPr/>
          <p:nvPr/>
        </p:nvSpPr>
        <p:spPr>
          <a:xfrm>
            <a:off x="3112408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193BDB2-D4DA-1243-AB27-24D765772B02}"/>
              </a:ext>
            </a:extLst>
          </p:cNvPr>
          <p:cNvSpPr/>
          <p:nvPr/>
        </p:nvSpPr>
        <p:spPr>
          <a:xfrm>
            <a:off x="4614637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74A7527-BA51-304C-854A-2F3FDE27AFCB}"/>
              </a:ext>
            </a:extLst>
          </p:cNvPr>
          <p:cNvSpPr/>
          <p:nvPr/>
        </p:nvSpPr>
        <p:spPr>
          <a:xfrm>
            <a:off x="6116866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D71CF-2CDA-9148-A19E-D6B2C060D2E0}"/>
              </a:ext>
            </a:extLst>
          </p:cNvPr>
          <p:cNvSpPr/>
          <p:nvPr/>
        </p:nvSpPr>
        <p:spPr>
          <a:xfrm>
            <a:off x="7619095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30D2180-82BA-DA4F-B60B-211477CDF1C3}"/>
              </a:ext>
            </a:extLst>
          </p:cNvPr>
          <p:cNvSpPr/>
          <p:nvPr/>
        </p:nvSpPr>
        <p:spPr>
          <a:xfrm>
            <a:off x="9121324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DC208C-3279-774E-9BD9-27EF7CC0B0E0}"/>
              </a:ext>
            </a:extLst>
          </p:cNvPr>
          <p:cNvSpPr/>
          <p:nvPr/>
        </p:nvSpPr>
        <p:spPr>
          <a:xfrm>
            <a:off x="106235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76B5E0F-6229-5049-8BE2-02B020688392}"/>
              </a:ext>
            </a:extLst>
          </p:cNvPr>
          <p:cNvSpPr/>
          <p:nvPr/>
        </p:nvSpPr>
        <p:spPr>
          <a:xfrm>
            <a:off x="5590719" y="4224196"/>
            <a:ext cx="1066800" cy="66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B3D9AFE-E4F9-4A47-B224-21BF1170D20A}"/>
              </a:ext>
            </a:extLst>
          </p:cNvPr>
          <p:cNvSpPr/>
          <p:nvPr/>
        </p:nvSpPr>
        <p:spPr>
          <a:xfrm rot="16200000">
            <a:off x="5799135" y="-2222501"/>
            <a:ext cx="649968" cy="119761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FE93959-C474-DF48-BCFE-FB1125E27009}"/>
              </a:ext>
            </a:extLst>
          </p:cNvPr>
          <p:cNvSpPr/>
          <p:nvPr/>
        </p:nvSpPr>
        <p:spPr>
          <a:xfrm>
            <a:off x="5393869" y="5244999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BA8726-AE77-B548-B365-4669FD6E29D3}"/>
              </a:ext>
            </a:extLst>
          </p:cNvPr>
          <p:cNvSpPr/>
          <p:nvPr/>
        </p:nvSpPr>
        <p:spPr>
          <a:xfrm>
            <a:off x="6858525" y="4361781"/>
            <a:ext cx="485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ja-JP" altLang="en-US" b="1" u="sng">
              <a:solidFill>
                <a:srgbClr val="FF000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8A4AE54-1F9B-5C4A-B88B-31043979B644}"/>
              </a:ext>
            </a:extLst>
          </p:cNvPr>
          <p:cNvSpPr/>
          <p:nvPr/>
        </p:nvSpPr>
        <p:spPr>
          <a:xfrm>
            <a:off x="6882" y="141025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80B385D-349C-1A4E-A356-98E94ADBEF55}"/>
              </a:ext>
            </a:extLst>
          </p:cNvPr>
          <p:cNvSpPr/>
          <p:nvPr/>
        </p:nvSpPr>
        <p:spPr>
          <a:xfrm>
            <a:off x="5191734" y="494476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DB0591-5F06-3B4E-8F5F-3C49656A4467}"/>
              </a:ext>
            </a:extLst>
          </p:cNvPr>
          <p:cNvSpPr/>
          <p:nvPr/>
        </p:nvSpPr>
        <p:spPr>
          <a:xfrm>
            <a:off x="4063478" y="6283896"/>
            <a:ext cx="5093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にコピーバック</a:t>
            </a:r>
            <a:endParaRPr lang="ja-JP" altLang="en-US"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2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後悔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って？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AC4803-BC94-BE49-B16A-873A0EF09308}"/>
              </a:ext>
            </a:extLst>
          </p:cNvPr>
          <p:cNvSpPr txBox="1"/>
          <p:nvPr/>
        </p:nvSpPr>
        <p:spPr>
          <a:xfrm>
            <a:off x="596900" y="3670300"/>
            <a:ext cx="1057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⇨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の学習結果を学習する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のこと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701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0063"/>
            <a:ext cx="9144000" cy="2387600"/>
          </a:xfrm>
        </p:spPr>
        <p:txBody>
          <a:bodyPr>
            <a:normAutofit/>
          </a:bodyPr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どうやって子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</a:t>
            </a:r>
            <a:b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学習結果を渡すの？？</a:t>
            </a:r>
          </a:p>
        </p:txBody>
      </p:sp>
    </p:spTree>
    <p:extLst>
      <p:ext uri="{BB962C8B-B14F-4D97-AF65-F5344CB8AC3E}">
        <p14:creationId xmlns:p14="http://schemas.microsoft.com/office/powerpoint/2010/main" val="2409302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の入力と学習結果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/>
              <p:nvPr/>
            </p:nvSpPr>
            <p:spPr>
              <a:xfrm>
                <a:off x="419100" y="1119188"/>
                <a:ext cx="11150600" cy="4259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3200" b="0" dirty="0"/>
                  <a:t>SOM</a:t>
                </a:r>
                <a:r>
                  <a:rPr kumimoji="1" lang="ja-JP" altLang="en-US" sz="3200" b="0"/>
                  <a:t>の入力</a:t>
                </a:r>
                <a:endParaRPr kumimoji="1" lang="en-US" altLang="ja-JP" sz="32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𝑛𝐷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ja-JP" sz="3200" b="0" dirty="0"/>
              </a:p>
              <a:p>
                <a:endParaRPr lang="en-US" altLang="ja-JP" sz="3200" dirty="0"/>
              </a:p>
              <a:p>
                <a:r>
                  <a:rPr kumimoji="1" lang="en-US" altLang="ja-JP" sz="3200" b="0" dirty="0"/>
                  <a:t>SOM</a:t>
                </a:r>
                <a:r>
                  <a:rPr kumimoji="1" lang="ja-JP" altLang="en-US" sz="3200" b="0"/>
                  <a:t>の学習結果（参照ベクトル）</a:t>
                </a:r>
                <a:endParaRPr kumimoji="1" lang="en-US" altLang="ja-JP" sz="32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ja-JP" sz="3200" b="0" dirty="0">
                  <a:latin typeface="Century" panose="020406040505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32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32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3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ja-JP" sz="32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ja-JP" sz="32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32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3200" b="0" i="1" smtClean="0">
                                        <a:latin typeface="Cambria Math" panose="02040503050406030204" pitchFamily="18" charset="0"/>
                                      </a:rPr>
                                      <m:t>𝐾𝐷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32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119188"/>
                <a:ext cx="11150600" cy="4259115"/>
              </a:xfrm>
              <a:prstGeom prst="rect">
                <a:avLst/>
              </a:prstGeom>
              <a:blipFill>
                <a:blip r:embed="rId2"/>
                <a:stretch>
                  <a:fillRect l="-2162" t="-2679" b="-26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4D0463C-8AB2-D44F-A9B9-1E545FE7DAA6}"/>
                  </a:ext>
                </a:extLst>
              </p:cNvPr>
              <p:cNvSpPr txBox="1"/>
              <p:nvPr/>
            </p:nvSpPr>
            <p:spPr>
              <a:xfrm>
                <a:off x="311150" y="6005048"/>
                <a:ext cx="11366500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sz="3200"/>
                  <a:t>親</a:t>
                </a:r>
                <a:r>
                  <a:rPr lang="en-US" altLang="ja-JP" sz="3200" dirty="0"/>
                  <a:t>SOM</a:t>
                </a:r>
                <a:r>
                  <a:rPr lang="ja-JP" altLang="en-US" sz="3200"/>
                  <a:t>の入力</a:t>
                </a:r>
                <a:r>
                  <a:rPr lang="en-US" altLang="ja-JP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ja-JP" sz="3200" b="0" dirty="0"/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4D0463C-8AB2-D44F-A9B9-1E545FE7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" y="6005048"/>
                <a:ext cx="11366500" cy="492443"/>
              </a:xfrm>
              <a:prstGeom prst="rect">
                <a:avLst/>
              </a:prstGeom>
              <a:blipFill>
                <a:blip r:embed="rId3"/>
                <a:stretch>
                  <a:fillRect l="-2118" t="-19512" b="-414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32" y="1830295"/>
            <a:ext cx="7213600" cy="863180"/>
          </a:xfrm>
        </p:spPr>
        <p:txBody>
          <a:bodyPr>
            <a:normAutofit fontScale="90000"/>
          </a:bodyPr>
          <a:lstStyle/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←そんな入力で本当にこれができるの？</a:t>
            </a:r>
            <a:endParaRPr kumimoji="1" lang="ja-JP" altLang="en-US" sz="320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11E7447-9288-824C-A51C-97C2ACD8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284CA05-127E-5943-961E-F6C906CE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4BA4D50-ACA6-C142-8BB2-BB5D0644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8" y="2035479"/>
            <a:ext cx="2825751" cy="10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75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2963BF10-D833-AB4C-8000-649FF8FF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8" y="2035479"/>
            <a:ext cx="2825751" cy="1025668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0645ACDB-0252-3948-8039-B93F0B966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8" y="467393"/>
            <a:ext cx="3223714" cy="296984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B7EFB4F4-62BF-BB46-AA80-9C5CD253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3749124"/>
            <a:ext cx="2641600" cy="2595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/>
              <p:nvPr/>
            </p:nvSpPr>
            <p:spPr>
              <a:xfrm>
                <a:off x="3808866" y="615885"/>
                <a:ext cx="8003035" cy="2413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2800" i="1">
                              <a:latin typeface="Cambria Math" panose="02040503050406030204" pitchFamily="18" charset="0"/>
                            </a:rPr>
                            <m:t>子</m:t>
                          </m:r>
                          <m:r>
                            <m:rPr>
                              <m:sty m:val="p"/>
                            </m:rPr>
                            <a:rPr lang="en-US" altLang="ja-JP" sz="2800" b="0" i="0" smtClean="0">
                              <a:latin typeface="Cambria Math" panose="02040503050406030204" pitchFamily="18" charset="0"/>
                            </a:rPr>
                            <m:t>SOM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ja-JP" altLang="en-US" sz="2800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800" i="1" smtClean="0">
                              <a:latin typeface="Cambria Math" panose="02040503050406030204" pitchFamily="18" charset="0"/>
                            </a:rPr>
                            <m:t>学習結果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en-US" sz="2800" i="1" smtClean="0">
                              <a:latin typeface="Cambria Math" panose="02040503050406030204" pitchFamily="18" charset="0"/>
                            </a:rPr>
                            <m:t>子</m:t>
                          </m:r>
                          <m:r>
                            <m:rPr>
                              <m:sty m:val="p"/>
                            </m:rPr>
                            <a:rPr lang="en-US" altLang="ja-JP" sz="2800" b="0" i="0" smtClean="0">
                              <a:latin typeface="Cambria Math" panose="02040503050406030204" pitchFamily="18" charset="0"/>
                            </a:rPr>
                            <m:t>SOM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2800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a:rPr lang="ja-JP" altLang="en-US" sz="2800" i="1" smtClean="0">
                              <a:latin typeface="Cambria Math" panose="02040503050406030204" pitchFamily="18" charset="0"/>
                            </a:rPr>
                            <m:t>学習</m:t>
                          </m:r>
                          <m:r>
                            <a:rPr lang="ja-JP" altLang="en-US" sz="2800" i="1">
                              <a:latin typeface="Cambria Math" panose="02040503050406030204" pitchFamily="18" charset="0"/>
                            </a:rPr>
                            <m:t>結果</m:t>
                          </m:r>
                        </m:e>
                      </m:d>
                    </m:oMath>
                  </m:oMathPara>
                </a14:m>
                <a:endParaRPr lang="en-US" altLang="ja-JP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ja-JP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dirty="0">
                  <a:latin typeface="Century" panose="020406040505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ja-JP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b="0" dirty="0">
                  <a:solidFill>
                    <a:srgbClr val="0070C0"/>
                  </a:solidFill>
                  <a:latin typeface="Century" panose="020406040505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ja-JP" sz="2400" b="0" dirty="0">
                  <a:solidFill>
                    <a:srgbClr val="0070C0"/>
                  </a:solidFill>
                  <a:latin typeface="Century" panose="020406040505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ja-JP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ja-JP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2400" b="0" dirty="0">
                  <a:solidFill>
                    <a:srgbClr val="FF0000"/>
                  </a:solidFill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66" y="615885"/>
                <a:ext cx="8003035" cy="2413609"/>
              </a:xfrm>
              <a:prstGeom prst="rect">
                <a:avLst/>
              </a:prstGeom>
              <a:blipFill>
                <a:blip r:embed="rId5"/>
                <a:stretch>
                  <a:fillRect t="-1571" b="-41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BE1E778-4CC8-7243-8982-7AE5151B566A}"/>
                  </a:ext>
                </a:extLst>
              </p:cNvPr>
              <p:cNvSpPr/>
              <p:nvPr/>
            </p:nvSpPr>
            <p:spPr>
              <a:xfrm>
                <a:off x="267179" y="232893"/>
                <a:ext cx="563545" cy="403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8BE1E778-4CC8-7243-8982-7AE5151B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9" y="232893"/>
                <a:ext cx="563545" cy="403059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A4366857-28D4-2E4E-89B5-54DBB0CFE8AD}"/>
                  </a:ext>
                </a:extLst>
              </p:cNvPr>
              <p:cNvSpPr/>
              <p:nvPr/>
            </p:nvSpPr>
            <p:spPr>
              <a:xfrm>
                <a:off x="746124" y="157164"/>
                <a:ext cx="563545" cy="403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A4366857-28D4-2E4E-89B5-54DBB0CFE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4" y="157164"/>
                <a:ext cx="563545" cy="403572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02DC05BA-AE53-144E-ABC1-9CD670D4961D}"/>
                  </a:ext>
                </a:extLst>
              </p:cNvPr>
              <p:cNvSpPr/>
              <p:nvPr/>
            </p:nvSpPr>
            <p:spPr>
              <a:xfrm>
                <a:off x="3581159" y="110332"/>
                <a:ext cx="563545" cy="403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02DC05BA-AE53-144E-ABC1-9CD670D49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159" y="110332"/>
                <a:ext cx="563545" cy="40357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01175311-9A6A-9F40-8301-D0A6976255AC}"/>
                  </a:ext>
                </a:extLst>
              </p:cNvPr>
              <p:cNvSpPr/>
              <p:nvPr/>
            </p:nvSpPr>
            <p:spPr>
              <a:xfrm>
                <a:off x="357445" y="3749124"/>
                <a:ext cx="563545" cy="403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01175311-9A6A-9F40-8301-D0A697625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45" y="3749124"/>
                <a:ext cx="563545" cy="40370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6EBFC8D3-AB17-E340-A8B0-2B96E57856BD}"/>
                  </a:ext>
                </a:extLst>
              </p:cNvPr>
              <p:cNvSpPr/>
              <p:nvPr/>
            </p:nvSpPr>
            <p:spPr>
              <a:xfrm>
                <a:off x="552712" y="4470400"/>
                <a:ext cx="563545" cy="40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6EBFC8D3-AB17-E340-A8B0-2B96E5785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12" y="4470400"/>
                <a:ext cx="563545" cy="40421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AB4D6172-D37B-4247-9CF9-6DC62BB138A0}"/>
                  </a:ext>
                </a:extLst>
              </p:cNvPr>
              <p:cNvSpPr/>
              <p:nvPr/>
            </p:nvSpPr>
            <p:spPr>
              <a:xfrm>
                <a:off x="3116975" y="3536492"/>
                <a:ext cx="563545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AB4D6172-D37B-4247-9CF9-6DC62BB13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75" y="3536492"/>
                <a:ext cx="563545" cy="404406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5A483667-C785-1E46-BABC-BE47707F4742}"/>
                  </a:ext>
                </a:extLst>
              </p:cNvPr>
              <p:cNvSpPr/>
              <p:nvPr/>
            </p:nvSpPr>
            <p:spPr>
              <a:xfrm>
                <a:off x="1241945" y="1277810"/>
                <a:ext cx="14224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5A483667-C785-1E46-BABC-BE47707F4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45" y="1277810"/>
                <a:ext cx="1422441" cy="610936"/>
              </a:xfrm>
              <a:prstGeom prst="rect">
                <a:avLst/>
              </a:prstGeom>
              <a:blipFill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4DA701A1-52E1-0346-B937-5607A22B1039}"/>
              </a:ext>
            </a:extLst>
          </p:cNvPr>
          <p:cNvCxnSpPr>
            <a:cxnSpLocks/>
          </p:cNvCxnSpPr>
          <p:nvPr/>
        </p:nvCxnSpPr>
        <p:spPr>
          <a:xfrm flipH="1">
            <a:off x="749351" y="1636115"/>
            <a:ext cx="478944" cy="4634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7281032-B8C5-A246-B687-8DD806C7677A}"/>
              </a:ext>
            </a:extLst>
          </p:cNvPr>
          <p:cNvCxnSpPr>
            <a:cxnSpLocks/>
          </p:cNvCxnSpPr>
          <p:nvPr/>
        </p:nvCxnSpPr>
        <p:spPr>
          <a:xfrm>
            <a:off x="740818" y="615885"/>
            <a:ext cx="103556" cy="3211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0B4FADF1-76E1-854D-91F3-BDFB877A9ABC}"/>
                  </a:ext>
                </a:extLst>
              </p:cNvPr>
              <p:cNvSpPr/>
              <p:nvPr/>
            </p:nvSpPr>
            <p:spPr>
              <a:xfrm>
                <a:off x="1265644" y="715635"/>
                <a:ext cx="221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子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SOM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学習結果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0B4FADF1-76E1-854D-91F3-BDFB877A9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644" y="715635"/>
                <a:ext cx="2215670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8CD6B142-4EA7-FF4D-A6B0-0AFDD018FEA6}"/>
                  </a:ext>
                </a:extLst>
              </p:cNvPr>
              <p:cNvSpPr/>
              <p:nvPr/>
            </p:nvSpPr>
            <p:spPr>
              <a:xfrm>
                <a:off x="1027896" y="6361267"/>
                <a:ext cx="221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子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SOM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学習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結果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8CD6B142-4EA7-FF4D-A6B0-0AFDD018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96" y="6361267"/>
                <a:ext cx="221567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D5400602-6A66-F84B-8C76-DDD12AE6378B}"/>
                  </a:ext>
                </a:extLst>
              </p:cNvPr>
              <p:cNvSpPr/>
              <p:nvPr/>
            </p:nvSpPr>
            <p:spPr>
              <a:xfrm>
                <a:off x="3536679" y="4002615"/>
                <a:ext cx="8547410" cy="27028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𝐾𝐷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𝐾𝐷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ja-JP" sz="2400" b="1" dirty="0"/>
              </a:p>
              <a:p>
                <a:endParaRPr lang="en-US" altLang="ja-JP" sz="2400" b="1" dirty="0"/>
              </a:p>
              <a:p>
                <a:pPr/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ja-JP" altLang="en-US" sz="2400" b="0">
                    <a:solidFill>
                      <a:schemeClr val="tx1"/>
                    </a:solidFill>
                  </a:rPr>
                  <a:t>　　　　　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  <m:sup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  <m:sup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sz="2400" b="0" dirty="0">
                  <a:solidFill>
                    <a:schemeClr val="tx1"/>
                  </a:solidFill>
                  <a:latin typeface="Century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ja-JP" sz="2400" b="0" dirty="0">
                  <a:solidFill>
                    <a:schemeClr val="tx1"/>
                  </a:solidFill>
                  <a:latin typeface="Century" panose="02040604050505020304" pitchFamily="18" charset="0"/>
                </a:endParaRPr>
              </a:p>
              <a:p>
                <a:pPr/>
                <a:r>
                  <a:rPr lang="ja-JP" altLang="en-US" sz="2400" b="0">
                    <a:solidFill>
                      <a:schemeClr val="tx1"/>
                    </a:solidFill>
                  </a:rPr>
                  <a:t>　　　　　　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ja-JP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𝐾𝐷</m:t>
                                </m:r>
                              </m:sub>
                              <m:sup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𝐾𝐷</m:t>
                                </m:r>
                              </m:sub>
                              <m:sup>
                                <m:r>
                                  <a:rPr lang="en-US" altLang="ja-JP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sz="2400" b="1" dirty="0"/>
              </a:p>
            </p:txBody>
          </p:sp>
        </mc:Choice>
        <mc:Fallback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D5400602-6A66-F84B-8C76-DDD12AE63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679" y="4002615"/>
                <a:ext cx="8547410" cy="2702856"/>
              </a:xfrm>
              <a:prstGeom prst="rect">
                <a:avLst/>
              </a:prstGeom>
              <a:blipFill>
                <a:blip r:embed="rId15"/>
                <a:stretch>
                  <a:fillRect b="-9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/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4612175-196B-4C44-B232-3A4F885BF890}"/>
              </a:ext>
            </a:extLst>
          </p:cNvPr>
          <p:cNvSpPr/>
          <p:nvPr/>
        </p:nvSpPr>
        <p:spPr>
          <a:xfrm>
            <a:off x="292100" y="17922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B070126-8B8E-FE49-A048-B07681AC01A3}"/>
              </a:ext>
            </a:extLst>
          </p:cNvPr>
          <p:cNvSpPr/>
          <p:nvPr/>
        </p:nvSpPr>
        <p:spPr>
          <a:xfrm>
            <a:off x="1796143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93DEE10-63DE-024C-A303-B275F82FB13D}"/>
              </a:ext>
            </a:extLst>
          </p:cNvPr>
          <p:cNvSpPr/>
          <p:nvPr/>
        </p:nvSpPr>
        <p:spPr>
          <a:xfrm>
            <a:off x="3300186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A4DAF4-014B-BE4C-8E78-7E564200ABF7}"/>
              </a:ext>
            </a:extLst>
          </p:cNvPr>
          <p:cNvSpPr/>
          <p:nvPr/>
        </p:nvSpPr>
        <p:spPr>
          <a:xfrm>
            <a:off x="4804229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648DBAE5-F872-354E-9463-1C5FDA6895CD}"/>
              </a:ext>
            </a:extLst>
          </p:cNvPr>
          <p:cNvSpPr/>
          <p:nvPr/>
        </p:nvSpPr>
        <p:spPr>
          <a:xfrm>
            <a:off x="7812315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246629-B304-974A-B830-2D8ECE82C5F7}"/>
              </a:ext>
            </a:extLst>
          </p:cNvPr>
          <p:cNvSpPr/>
          <p:nvPr/>
        </p:nvSpPr>
        <p:spPr>
          <a:xfrm>
            <a:off x="9316358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68B381CE-92B6-2C4F-A391-ADA24F00866F}"/>
              </a:ext>
            </a:extLst>
          </p:cNvPr>
          <p:cNvSpPr/>
          <p:nvPr/>
        </p:nvSpPr>
        <p:spPr>
          <a:xfrm>
            <a:off x="10820400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BA06CF-8709-BD48-8B1E-58BAFFEAF45B}"/>
              </a:ext>
            </a:extLst>
          </p:cNvPr>
          <p:cNvSpPr/>
          <p:nvPr/>
        </p:nvSpPr>
        <p:spPr>
          <a:xfrm>
            <a:off x="6308272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C95850-557F-6F42-8454-852EB974E6C6}"/>
              </a:ext>
            </a:extLst>
          </p:cNvPr>
          <p:cNvSpPr/>
          <p:nvPr/>
        </p:nvSpPr>
        <p:spPr>
          <a:xfrm>
            <a:off x="1079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8A4815-13C3-BD49-BD73-B1CD8C88F916}"/>
              </a:ext>
            </a:extLst>
          </p:cNvPr>
          <p:cNvSpPr/>
          <p:nvPr/>
        </p:nvSpPr>
        <p:spPr>
          <a:xfrm>
            <a:off x="1610179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7BA98B2-1628-0846-95D6-4C5BB50F198B}"/>
              </a:ext>
            </a:extLst>
          </p:cNvPr>
          <p:cNvSpPr/>
          <p:nvPr/>
        </p:nvSpPr>
        <p:spPr>
          <a:xfrm>
            <a:off x="3112408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193BDB2-D4DA-1243-AB27-24D765772B02}"/>
              </a:ext>
            </a:extLst>
          </p:cNvPr>
          <p:cNvSpPr/>
          <p:nvPr/>
        </p:nvSpPr>
        <p:spPr>
          <a:xfrm>
            <a:off x="4614637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74A7527-BA51-304C-854A-2F3FDE27AFCB}"/>
              </a:ext>
            </a:extLst>
          </p:cNvPr>
          <p:cNvSpPr/>
          <p:nvPr/>
        </p:nvSpPr>
        <p:spPr>
          <a:xfrm>
            <a:off x="6116866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D71CF-2CDA-9148-A19E-D6B2C060D2E0}"/>
              </a:ext>
            </a:extLst>
          </p:cNvPr>
          <p:cNvSpPr/>
          <p:nvPr/>
        </p:nvSpPr>
        <p:spPr>
          <a:xfrm>
            <a:off x="7619095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30D2180-82BA-DA4F-B60B-211477CDF1C3}"/>
              </a:ext>
            </a:extLst>
          </p:cNvPr>
          <p:cNvSpPr/>
          <p:nvPr/>
        </p:nvSpPr>
        <p:spPr>
          <a:xfrm>
            <a:off x="9121324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DC208C-3279-774E-9BD9-27EF7CC0B0E0}"/>
              </a:ext>
            </a:extLst>
          </p:cNvPr>
          <p:cNvSpPr/>
          <p:nvPr/>
        </p:nvSpPr>
        <p:spPr>
          <a:xfrm>
            <a:off x="106235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76B5E0F-6229-5049-8BE2-02B020688392}"/>
              </a:ext>
            </a:extLst>
          </p:cNvPr>
          <p:cNvSpPr/>
          <p:nvPr/>
        </p:nvSpPr>
        <p:spPr>
          <a:xfrm>
            <a:off x="5590719" y="4224196"/>
            <a:ext cx="1066800" cy="66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B3D9AFE-E4F9-4A47-B224-21BF1170D20A}"/>
              </a:ext>
            </a:extLst>
          </p:cNvPr>
          <p:cNvSpPr/>
          <p:nvPr/>
        </p:nvSpPr>
        <p:spPr>
          <a:xfrm rot="16200000">
            <a:off x="5799135" y="-2222501"/>
            <a:ext cx="649968" cy="119761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FE93959-C474-DF48-BCFE-FB1125E27009}"/>
              </a:ext>
            </a:extLst>
          </p:cNvPr>
          <p:cNvSpPr/>
          <p:nvPr/>
        </p:nvSpPr>
        <p:spPr>
          <a:xfrm>
            <a:off x="5393869" y="5244999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BA8726-AE77-B548-B365-4669FD6E29D3}"/>
              </a:ext>
            </a:extLst>
          </p:cNvPr>
          <p:cNvSpPr/>
          <p:nvPr/>
        </p:nvSpPr>
        <p:spPr>
          <a:xfrm>
            <a:off x="6841672" y="4052347"/>
            <a:ext cx="485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en-US" altLang="ja-JP" b="1" u="sng" dirty="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8A4AE54-1F9B-5C4A-B88B-31043979B644}"/>
              </a:ext>
            </a:extLst>
          </p:cNvPr>
          <p:cNvSpPr/>
          <p:nvPr/>
        </p:nvSpPr>
        <p:spPr>
          <a:xfrm>
            <a:off x="6882" y="141025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80B385D-349C-1A4E-A356-98E94ADBEF55}"/>
              </a:ext>
            </a:extLst>
          </p:cNvPr>
          <p:cNvSpPr/>
          <p:nvPr/>
        </p:nvSpPr>
        <p:spPr>
          <a:xfrm>
            <a:off x="5191734" y="494476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DB0591-5F06-3B4E-8F5F-3C49656A4467}"/>
              </a:ext>
            </a:extLst>
          </p:cNvPr>
          <p:cNvSpPr/>
          <p:nvPr/>
        </p:nvSpPr>
        <p:spPr>
          <a:xfrm>
            <a:off x="4063478" y="6283896"/>
            <a:ext cx="5093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にコピーバック</a:t>
            </a:r>
            <a:endParaRPr lang="ja-JP" altLang="en-US" b="1" u="sng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69D119C-9F05-DF49-9FAB-82349117EAA7}"/>
                  </a:ext>
                </a:extLst>
              </p:cNvPr>
              <p:cNvSpPr/>
              <p:nvPr/>
            </p:nvSpPr>
            <p:spPr>
              <a:xfrm>
                <a:off x="6854369" y="4553864"/>
                <a:ext cx="5229681" cy="661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ja-JP" b="0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𝐾𝐷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69D119C-9F05-DF49-9FAB-82349117E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69" y="4553864"/>
                <a:ext cx="5229681" cy="661463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76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魔法のコピーバック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/>
              <p:nvPr/>
            </p:nvSpPr>
            <p:spPr>
              <a:xfrm>
                <a:off x="647700" y="1487488"/>
                <a:ext cx="11150600" cy="3124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3600" b="0"/>
                  <a:t>親</a:t>
                </a:r>
                <a:r>
                  <a:rPr kumimoji="1" lang="en-US" altLang="ja-JP" sz="3600" b="0" dirty="0"/>
                  <a:t>SOM</a:t>
                </a:r>
                <a:r>
                  <a:rPr kumimoji="1" lang="ja-JP" altLang="en-US" sz="3600" b="0"/>
                  <a:t>の参照ベクトル</a:t>
                </a:r>
                <a:endParaRPr kumimoji="1" lang="en-US" altLang="ja-JP" sz="3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𝑘𝐷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𝑘𝐷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sz="3600" b="0" dirty="0"/>
              </a:p>
              <a:p>
                <a:endParaRPr lang="en-US" altLang="ja-JP" sz="3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3600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ja-JP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ja-JP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𝑘𝐾</m:t>
                                    </m:r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ja-JP" sz="3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3600" b="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410926DE-24E9-C84E-89D9-4C4A9D75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487488"/>
                <a:ext cx="11150600" cy="3124830"/>
              </a:xfrm>
              <a:prstGeom prst="rect">
                <a:avLst/>
              </a:prstGeom>
              <a:blipFill>
                <a:blip r:embed="rId2"/>
                <a:stretch>
                  <a:fillRect l="-2389" t="-4049" b="-2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2DC501D-BF56-754C-A3CC-5CDB2BBDF1FF}"/>
                  </a:ext>
                </a:extLst>
              </p:cNvPr>
              <p:cNvSpPr/>
              <p:nvPr/>
            </p:nvSpPr>
            <p:spPr>
              <a:xfrm>
                <a:off x="2209801" y="5174734"/>
                <a:ext cx="6489700" cy="9205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4400"/>
                  <a:t>コピーバック：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-JP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sSubSup>
                          <m:sSubSupPr>
                            <m:ctrlPr>
                              <a:rPr lang="en-US" altLang="ja-JP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</m:sSub>
                  </m:oMath>
                </a14:m>
                <a:endParaRPr lang="ja-JP" altLang="en-US" sz="4400"/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2DC501D-BF56-754C-A3CC-5CDB2BBDF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1" y="5174734"/>
                <a:ext cx="6489700" cy="920573"/>
              </a:xfrm>
              <a:prstGeom prst="rect">
                <a:avLst/>
              </a:prstGeom>
              <a:blipFill>
                <a:blip r:embed="rId3"/>
                <a:stretch>
                  <a:fillRect l="-3704" t="-5333" b="-17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6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/>
              <p:nvPr/>
            </p:nvSpPr>
            <p:spPr>
              <a:xfrm>
                <a:off x="7003423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423" y="169470"/>
                <a:ext cx="536576" cy="495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/>
              <p:nvPr/>
            </p:nvSpPr>
            <p:spPr>
              <a:xfrm>
                <a:off x="7612569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569" y="169470"/>
                <a:ext cx="536576" cy="49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/>
              <p:nvPr/>
            </p:nvSpPr>
            <p:spPr>
              <a:xfrm>
                <a:off x="8221715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715" y="169470"/>
                <a:ext cx="536576" cy="495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/>
              <p:nvPr/>
            </p:nvSpPr>
            <p:spPr>
              <a:xfrm>
                <a:off x="8830861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861" y="169470"/>
                <a:ext cx="536576" cy="495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/>
              <p:nvPr/>
            </p:nvSpPr>
            <p:spPr>
              <a:xfrm>
                <a:off x="9440007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007" y="169470"/>
                <a:ext cx="536576" cy="49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/>
              <p:nvPr/>
            </p:nvSpPr>
            <p:spPr>
              <a:xfrm>
                <a:off x="10049153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53" y="169470"/>
                <a:ext cx="536576" cy="495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/>
              <p:nvPr/>
            </p:nvSpPr>
            <p:spPr>
              <a:xfrm>
                <a:off x="10658299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299" y="169470"/>
                <a:ext cx="536576" cy="495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/>
              <p:nvPr/>
            </p:nvSpPr>
            <p:spPr>
              <a:xfrm>
                <a:off x="11267447" y="16947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447" y="169470"/>
                <a:ext cx="536576" cy="495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/>
              <p:nvPr/>
            </p:nvSpPr>
            <p:spPr>
              <a:xfrm>
                <a:off x="5385846" y="45040"/>
                <a:ext cx="75923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46" y="45040"/>
                <a:ext cx="7592335" cy="646331"/>
              </a:xfrm>
              <a:prstGeom prst="rect">
                <a:avLst/>
              </a:prstGeom>
              <a:blipFill>
                <a:blip r:embed="rId10"/>
                <a:stretch>
                  <a:fillRect t="-1961"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B29C4B4-05CB-E848-897C-CED248B50E82}"/>
                  </a:ext>
                </a:extLst>
              </p:cNvPr>
              <p:cNvSpPr/>
              <p:nvPr/>
            </p:nvSpPr>
            <p:spPr>
              <a:xfrm>
                <a:off x="2788769" y="2661889"/>
                <a:ext cx="1296548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B29C4B4-05CB-E848-897C-CED248B5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69" y="2661889"/>
                <a:ext cx="1296548" cy="582339"/>
              </a:xfrm>
              <a:prstGeom prst="rect">
                <a:avLst/>
              </a:prstGeom>
              <a:blipFill>
                <a:blip r:embed="rId11"/>
                <a:stretch>
                  <a:fillRect l="-2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34CAB2E-60A9-E34D-8802-3F2E2C5343BD}"/>
                  </a:ext>
                </a:extLst>
              </p:cNvPr>
              <p:cNvSpPr/>
              <p:nvPr/>
            </p:nvSpPr>
            <p:spPr>
              <a:xfrm>
                <a:off x="4240124" y="196580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34CAB2E-60A9-E34D-8802-3F2E2C534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24" y="1965809"/>
                <a:ext cx="536576" cy="495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A0D99CA-7DED-3042-B726-E09EE2ACA1EC}"/>
                  </a:ext>
                </a:extLst>
              </p:cNvPr>
              <p:cNvSpPr/>
              <p:nvPr/>
            </p:nvSpPr>
            <p:spPr>
              <a:xfrm>
                <a:off x="4849270" y="196580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A0D99CA-7DED-3042-B726-E09EE2ACA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270" y="1965809"/>
                <a:ext cx="536576" cy="495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CAA64BB-89C5-214A-A446-AC43EB4EFC65}"/>
                  </a:ext>
                </a:extLst>
              </p:cNvPr>
              <p:cNvSpPr/>
              <p:nvPr/>
            </p:nvSpPr>
            <p:spPr>
              <a:xfrm>
                <a:off x="4240124" y="25304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CAA64BB-89C5-214A-A446-AC43EB4E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24" y="2530442"/>
                <a:ext cx="536576" cy="495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B9CC7DB7-7602-9F4D-AD4A-7D4D89D3ACEB}"/>
                  </a:ext>
                </a:extLst>
              </p:cNvPr>
              <p:cNvSpPr/>
              <p:nvPr/>
            </p:nvSpPr>
            <p:spPr>
              <a:xfrm>
                <a:off x="4849270" y="25304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B9CC7DB7-7602-9F4D-AD4A-7D4D89D3A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270" y="2530442"/>
                <a:ext cx="536576" cy="495300"/>
              </a:xfrm>
              <a:prstGeom prst="rect">
                <a:avLst/>
              </a:prstGeom>
              <a:blipFill>
                <a:blip r:embed="rId1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F5B20B82-256B-284A-BD37-21BA146AB900}"/>
                  </a:ext>
                </a:extLst>
              </p:cNvPr>
              <p:cNvSpPr/>
              <p:nvPr/>
            </p:nvSpPr>
            <p:spPr>
              <a:xfrm>
                <a:off x="4240124" y="309507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F5B20B82-256B-284A-BD37-21BA146AB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24" y="3095075"/>
                <a:ext cx="536576" cy="495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03A66A2-1E70-F446-893A-EDBEA0C68C04}"/>
                  </a:ext>
                </a:extLst>
              </p:cNvPr>
              <p:cNvSpPr/>
              <p:nvPr/>
            </p:nvSpPr>
            <p:spPr>
              <a:xfrm>
                <a:off x="4849270" y="309507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03A66A2-1E70-F446-893A-EDBEA0C68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270" y="3095075"/>
                <a:ext cx="536576" cy="495300"/>
              </a:xfrm>
              <a:prstGeom prst="rect">
                <a:avLst/>
              </a:prstGeom>
              <a:blipFill>
                <a:blip r:embed="rId17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F99F77-924C-0D4F-B05E-AC5BB426BA79}"/>
                  </a:ext>
                </a:extLst>
              </p:cNvPr>
              <p:cNvSpPr/>
              <p:nvPr/>
            </p:nvSpPr>
            <p:spPr>
              <a:xfrm>
                <a:off x="4240124" y="365970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F99F77-924C-0D4F-B05E-AC5BB426B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24" y="3659708"/>
                <a:ext cx="536576" cy="4953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C2B61C-9594-794F-A856-DE1BBB8A634A}"/>
                  </a:ext>
                </a:extLst>
              </p:cNvPr>
              <p:cNvSpPr/>
              <p:nvPr/>
            </p:nvSpPr>
            <p:spPr>
              <a:xfrm>
                <a:off x="4849272" y="365970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C2B61C-9594-794F-A856-DE1BBB8A6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272" y="3659708"/>
                <a:ext cx="536576" cy="4953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3BC4BC0-40B2-8C42-81D7-AB600B9ECB50}"/>
                  </a:ext>
                </a:extLst>
              </p:cNvPr>
              <p:cNvSpPr/>
              <p:nvPr/>
            </p:nvSpPr>
            <p:spPr>
              <a:xfrm>
                <a:off x="3696999" y="1675933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3BC4BC0-40B2-8C42-81D7-AB600B9EC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999" y="1675933"/>
                <a:ext cx="2213496" cy="27223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円/楕円 42">
            <a:extLst>
              <a:ext uri="{FF2B5EF4-FFF2-40B4-BE49-F238E27FC236}">
                <a16:creationId xmlns:a16="http://schemas.microsoft.com/office/drawing/2014/main" id="{102D6FA9-25C9-4F42-9E91-84F75BA8D660}"/>
              </a:ext>
            </a:extLst>
          </p:cNvPr>
          <p:cNvSpPr/>
          <p:nvPr/>
        </p:nvSpPr>
        <p:spPr>
          <a:xfrm>
            <a:off x="8777522" y="909570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5394F613-F8A8-E842-A55A-75E41E183DBA}"/>
              </a:ext>
            </a:extLst>
          </p:cNvPr>
          <p:cNvSpPr/>
          <p:nvPr/>
        </p:nvSpPr>
        <p:spPr>
          <a:xfrm>
            <a:off x="5720308" y="1008354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DEBAE620-19A5-9F41-986D-5C3A79265CFA}"/>
              </a:ext>
            </a:extLst>
          </p:cNvPr>
          <p:cNvCxnSpPr/>
          <p:nvPr/>
        </p:nvCxnSpPr>
        <p:spPr>
          <a:xfrm>
            <a:off x="771524" y="1083593"/>
            <a:ext cx="27590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>
            <a:extLst>
              <a:ext uri="{FF2B5EF4-FFF2-40B4-BE49-F238E27FC236}">
                <a16:creationId xmlns:a16="http://schemas.microsoft.com/office/drawing/2014/main" id="{EC689F9F-1BAB-1D41-B2C4-6D9EDA590E2C}"/>
              </a:ext>
            </a:extLst>
          </p:cNvPr>
          <p:cNvSpPr/>
          <p:nvPr/>
        </p:nvSpPr>
        <p:spPr>
          <a:xfrm>
            <a:off x="596900" y="9351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313DD4C-B12C-274D-9E74-37A91E90D965}"/>
              </a:ext>
            </a:extLst>
          </p:cNvPr>
          <p:cNvSpPr/>
          <p:nvPr/>
        </p:nvSpPr>
        <p:spPr>
          <a:xfrm>
            <a:off x="1464039" y="9351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B8BC2E5-3B79-0842-9432-432B8AFD83C4}"/>
              </a:ext>
            </a:extLst>
          </p:cNvPr>
          <p:cNvSpPr/>
          <p:nvPr/>
        </p:nvSpPr>
        <p:spPr>
          <a:xfrm>
            <a:off x="2365557" y="9351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42AF34F9-D664-304A-AA2A-AB743288773B}"/>
              </a:ext>
            </a:extLst>
          </p:cNvPr>
          <p:cNvSpPr/>
          <p:nvPr/>
        </p:nvSpPr>
        <p:spPr>
          <a:xfrm>
            <a:off x="3336832" y="926180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/>
              <p:nvPr/>
            </p:nvSpPr>
            <p:spPr>
              <a:xfrm>
                <a:off x="304528" y="1330869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8" y="1330869"/>
                <a:ext cx="2515734" cy="465897"/>
              </a:xfrm>
              <a:prstGeom prst="rect">
                <a:avLst/>
              </a:prstGeom>
              <a:blipFill>
                <a:blip r:embed="rId2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/>
              <p:nvPr/>
            </p:nvSpPr>
            <p:spPr>
              <a:xfrm>
                <a:off x="3051723" y="1267733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723" y="1267733"/>
                <a:ext cx="2515734" cy="465897"/>
              </a:xfrm>
              <a:prstGeom prst="rect">
                <a:avLst/>
              </a:prstGeom>
              <a:blipFill>
                <a:blip r:embed="rId2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円/楕円 56">
            <a:extLst>
              <a:ext uri="{FF2B5EF4-FFF2-40B4-BE49-F238E27FC236}">
                <a16:creationId xmlns:a16="http://schemas.microsoft.com/office/drawing/2014/main" id="{0A377788-07F6-1942-A755-EFC1611536E9}"/>
              </a:ext>
            </a:extLst>
          </p:cNvPr>
          <p:cNvSpPr/>
          <p:nvPr/>
        </p:nvSpPr>
        <p:spPr>
          <a:xfrm>
            <a:off x="8752122" y="5376123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E4E81429-7C3F-3749-9646-28A8C492CAD0}"/>
              </a:ext>
            </a:extLst>
          </p:cNvPr>
          <p:cNvSpPr/>
          <p:nvPr/>
        </p:nvSpPr>
        <p:spPr>
          <a:xfrm>
            <a:off x="5365705" y="5573690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弧 59">
            <a:extLst>
              <a:ext uri="{FF2B5EF4-FFF2-40B4-BE49-F238E27FC236}">
                <a16:creationId xmlns:a16="http://schemas.microsoft.com/office/drawing/2014/main" id="{092AAD29-F222-4E4F-B5EB-790C067A61F3}"/>
              </a:ext>
            </a:extLst>
          </p:cNvPr>
          <p:cNvSpPr/>
          <p:nvPr/>
        </p:nvSpPr>
        <p:spPr>
          <a:xfrm>
            <a:off x="923590" y="3425783"/>
            <a:ext cx="2223362" cy="3050115"/>
          </a:xfrm>
          <a:prstGeom prst="arc">
            <a:avLst>
              <a:gd name="adj1" fmla="val 21565260"/>
              <a:gd name="adj2" fmla="val 1078075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AAF23E30-19FE-454F-A86E-5A113E7F8831}"/>
              </a:ext>
            </a:extLst>
          </p:cNvPr>
          <p:cNvSpPr/>
          <p:nvPr/>
        </p:nvSpPr>
        <p:spPr>
          <a:xfrm>
            <a:off x="784468" y="48757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78321DC-5431-1649-8EAF-678783DF1CB1}"/>
              </a:ext>
            </a:extLst>
          </p:cNvPr>
          <p:cNvSpPr/>
          <p:nvPr/>
        </p:nvSpPr>
        <p:spPr>
          <a:xfrm>
            <a:off x="1343563" y="614003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94C53DD6-9200-634B-988B-C9ACDE83564A}"/>
              </a:ext>
            </a:extLst>
          </p:cNvPr>
          <p:cNvSpPr/>
          <p:nvPr/>
        </p:nvSpPr>
        <p:spPr>
          <a:xfrm>
            <a:off x="2471995" y="606167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C4CA4EA-7C7C-2F47-AAF7-B359C8C59EC6}"/>
              </a:ext>
            </a:extLst>
          </p:cNvPr>
          <p:cNvSpPr/>
          <p:nvPr/>
        </p:nvSpPr>
        <p:spPr>
          <a:xfrm>
            <a:off x="2969300" y="48757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954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170563F-9D90-7145-8A08-BFFA5416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236912"/>
            <a:ext cx="8661400" cy="8001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こんなデータ学習するとどうなる？？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042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こんなデータ学習するとどうなる？？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A25280-8530-C541-A8C1-C0AB4BB4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3236912"/>
            <a:ext cx="8699500" cy="914400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C7B0B796-1153-F04E-B81E-20F80E50AD5D}"/>
              </a:ext>
            </a:extLst>
          </p:cNvPr>
          <p:cNvSpPr txBox="1">
            <a:spLocks/>
          </p:cNvSpPr>
          <p:nvPr/>
        </p:nvSpPr>
        <p:spPr>
          <a:xfrm>
            <a:off x="838200" y="465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内挿を補間！！</a:t>
            </a:r>
            <a:endParaRPr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7833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E788892-BB6E-474C-829E-078FD93F655F}"/>
              </a:ext>
            </a:extLst>
          </p:cNvPr>
          <p:cNvCxnSpPr>
            <a:cxnSpLocks/>
          </p:cNvCxnSpPr>
          <p:nvPr/>
        </p:nvCxnSpPr>
        <p:spPr>
          <a:xfrm flipH="1">
            <a:off x="5044197" y="1139516"/>
            <a:ext cx="32866" cy="44307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/>
              <p:nvPr/>
            </p:nvSpPr>
            <p:spPr>
              <a:xfrm>
                <a:off x="6436199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99" y="229281"/>
                <a:ext cx="536576" cy="495300"/>
              </a:xfrm>
              <a:prstGeom prst="rect">
                <a:avLst/>
              </a:prstGeo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/>
              <p:nvPr/>
            </p:nvSpPr>
            <p:spPr>
              <a:xfrm>
                <a:off x="7045345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45" y="229281"/>
                <a:ext cx="536576" cy="495300"/>
              </a:xfrm>
              <a:prstGeom prst="rect">
                <a:avLst/>
              </a:prstGeom>
              <a:blipFill>
                <a:blip r:embed="rId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/>
              <p:nvPr/>
            </p:nvSpPr>
            <p:spPr>
              <a:xfrm>
                <a:off x="7654491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491" y="229281"/>
                <a:ext cx="536576" cy="495300"/>
              </a:xfrm>
              <a:prstGeom prst="rect">
                <a:avLst/>
              </a:prstGeom>
              <a:blipFill>
                <a:blip r:embed="rId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/>
              <p:nvPr/>
            </p:nvSpPr>
            <p:spPr>
              <a:xfrm>
                <a:off x="8263637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37" y="229281"/>
                <a:ext cx="536576" cy="495300"/>
              </a:xfrm>
              <a:prstGeom prst="rect">
                <a:avLst/>
              </a:prstGeom>
              <a:blipFill>
                <a:blip r:embed="rId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/>
              <p:nvPr/>
            </p:nvSpPr>
            <p:spPr>
              <a:xfrm>
                <a:off x="8872783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783" y="229281"/>
                <a:ext cx="536576" cy="495300"/>
              </a:xfrm>
              <a:prstGeom prst="rect">
                <a:avLst/>
              </a:prstGeom>
              <a:blipFill>
                <a:blip r:embed="rId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/>
              <p:nvPr/>
            </p:nvSpPr>
            <p:spPr>
              <a:xfrm>
                <a:off x="9481929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929" y="229281"/>
                <a:ext cx="536576" cy="495300"/>
              </a:xfrm>
              <a:prstGeom prst="rect">
                <a:avLst/>
              </a:prstGeom>
              <a:blipFill>
                <a:blip r:embed="rId7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/>
              <p:nvPr/>
            </p:nvSpPr>
            <p:spPr>
              <a:xfrm>
                <a:off x="10091075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075" y="229281"/>
                <a:ext cx="536576" cy="495300"/>
              </a:xfrm>
              <a:prstGeom prst="rect">
                <a:avLst/>
              </a:prstGeom>
              <a:blipFill>
                <a:blip r:embed="rId8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/>
              <p:nvPr/>
            </p:nvSpPr>
            <p:spPr>
              <a:xfrm>
                <a:off x="10700223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223" y="229281"/>
                <a:ext cx="536576" cy="495300"/>
              </a:xfrm>
              <a:prstGeom prst="rect">
                <a:avLst/>
              </a:prstGeom>
              <a:blipFill>
                <a:blip r:embed="rId9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/>
              <p:nvPr/>
            </p:nvSpPr>
            <p:spPr>
              <a:xfrm>
                <a:off x="4818622" y="104851"/>
                <a:ext cx="75923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622" y="104851"/>
                <a:ext cx="7592335" cy="646331"/>
              </a:xfrm>
              <a:prstGeom prst="rect">
                <a:avLst/>
              </a:prstGeom>
              <a:blipFill>
                <a:blip r:embed="rId10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円/楕円 42">
            <a:extLst>
              <a:ext uri="{FF2B5EF4-FFF2-40B4-BE49-F238E27FC236}">
                <a16:creationId xmlns:a16="http://schemas.microsoft.com/office/drawing/2014/main" id="{102D6FA9-25C9-4F42-9E91-84F75BA8D660}"/>
              </a:ext>
            </a:extLst>
          </p:cNvPr>
          <p:cNvSpPr/>
          <p:nvPr/>
        </p:nvSpPr>
        <p:spPr>
          <a:xfrm>
            <a:off x="4844022" y="856467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5394F613-F8A8-E842-A55A-75E41E183DBA}"/>
              </a:ext>
            </a:extLst>
          </p:cNvPr>
          <p:cNvSpPr/>
          <p:nvPr/>
        </p:nvSpPr>
        <p:spPr>
          <a:xfrm>
            <a:off x="3606134" y="916378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DEBAE620-19A5-9F41-986D-5C3A79265CFA}"/>
              </a:ext>
            </a:extLst>
          </p:cNvPr>
          <p:cNvCxnSpPr/>
          <p:nvPr/>
        </p:nvCxnSpPr>
        <p:spPr>
          <a:xfrm>
            <a:off x="285395" y="1058193"/>
            <a:ext cx="27590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>
            <a:extLst>
              <a:ext uri="{FF2B5EF4-FFF2-40B4-BE49-F238E27FC236}">
                <a16:creationId xmlns:a16="http://schemas.microsoft.com/office/drawing/2014/main" id="{EC689F9F-1BAB-1D41-B2C4-6D9EDA590E2C}"/>
              </a:ext>
            </a:extLst>
          </p:cNvPr>
          <p:cNvSpPr/>
          <p:nvPr/>
        </p:nvSpPr>
        <p:spPr>
          <a:xfrm>
            <a:off x="110771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313DD4C-B12C-274D-9E74-37A91E90D965}"/>
              </a:ext>
            </a:extLst>
          </p:cNvPr>
          <p:cNvSpPr/>
          <p:nvPr/>
        </p:nvSpPr>
        <p:spPr>
          <a:xfrm>
            <a:off x="977910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B8BC2E5-3B79-0842-9432-432B8AFD83C4}"/>
              </a:ext>
            </a:extLst>
          </p:cNvPr>
          <p:cNvSpPr/>
          <p:nvPr/>
        </p:nvSpPr>
        <p:spPr>
          <a:xfrm>
            <a:off x="1879428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42AF34F9-D664-304A-AA2A-AB743288773B}"/>
              </a:ext>
            </a:extLst>
          </p:cNvPr>
          <p:cNvSpPr/>
          <p:nvPr/>
        </p:nvSpPr>
        <p:spPr>
          <a:xfrm>
            <a:off x="2850703" y="900780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/>
              <p:nvPr/>
            </p:nvSpPr>
            <p:spPr>
              <a:xfrm>
                <a:off x="-181601" y="1305469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601" y="1305469"/>
                <a:ext cx="2515734" cy="465897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/>
              <p:nvPr/>
            </p:nvSpPr>
            <p:spPr>
              <a:xfrm>
                <a:off x="1940584" y="289641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84" y="289641"/>
                <a:ext cx="2515734" cy="465897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円/楕円 56">
            <a:extLst>
              <a:ext uri="{FF2B5EF4-FFF2-40B4-BE49-F238E27FC236}">
                <a16:creationId xmlns:a16="http://schemas.microsoft.com/office/drawing/2014/main" id="{0A377788-07F6-1942-A755-EFC1611536E9}"/>
              </a:ext>
            </a:extLst>
          </p:cNvPr>
          <p:cNvSpPr/>
          <p:nvPr/>
        </p:nvSpPr>
        <p:spPr>
          <a:xfrm>
            <a:off x="4818622" y="5323020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E4E81429-7C3F-3749-9646-28A8C492CAD0}"/>
              </a:ext>
            </a:extLst>
          </p:cNvPr>
          <p:cNvSpPr/>
          <p:nvPr/>
        </p:nvSpPr>
        <p:spPr>
          <a:xfrm>
            <a:off x="3453018" y="5466116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弧 59">
            <a:extLst>
              <a:ext uri="{FF2B5EF4-FFF2-40B4-BE49-F238E27FC236}">
                <a16:creationId xmlns:a16="http://schemas.microsoft.com/office/drawing/2014/main" id="{092AAD29-F222-4E4F-B5EB-790C067A61F3}"/>
              </a:ext>
            </a:extLst>
          </p:cNvPr>
          <p:cNvSpPr/>
          <p:nvPr/>
        </p:nvSpPr>
        <p:spPr>
          <a:xfrm>
            <a:off x="437461" y="3400383"/>
            <a:ext cx="2223362" cy="3050115"/>
          </a:xfrm>
          <a:prstGeom prst="arc">
            <a:avLst>
              <a:gd name="adj1" fmla="val 21565260"/>
              <a:gd name="adj2" fmla="val 1078075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AAF23E30-19FE-454F-A86E-5A113E7F8831}"/>
              </a:ext>
            </a:extLst>
          </p:cNvPr>
          <p:cNvSpPr/>
          <p:nvPr/>
        </p:nvSpPr>
        <p:spPr>
          <a:xfrm>
            <a:off x="298339" y="48503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78321DC-5431-1649-8EAF-678783DF1CB1}"/>
              </a:ext>
            </a:extLst>
          </p:cNvPr>
          <p:cNvSpPr/>
          <p:nvPr/>
        </p:nvSpPr>
        <p:spPr>
          <a:xfrm>
            <a:off x="857434" y="611463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94C53DD6-9200-634B-988B-C9ACDE83564A}"/>
              </a:ext>
            </a:extLst>
          </p:cNvPr>
          <p:cNvSpPr/>
          <p:nvPr/>
        </p:nvSpPr>
        <p:spPr>
          <a:xfrm>
            <a:off x="1985866" y="603627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C4CA4EA-7C7C-2F47-AAF7-B359C8C59EC6}"/>
              </a:ext>
            </a:extLst>
          </p:cNvPr>
          <p:cNvSpPr/>
          <p:nvPr/>
        </p:nvSpPr>
        <p:spPr>
          <a:xfrm>
            <a:off x="2483171" y="48503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FC95CDED-5D76-184D-A40A-38D4B5C628DA}"/>
              </a:ext>
            </a:extLst>
          </p:cNvPr>
          <p:cNvSpPr/>
          <p:nvPr/>
        </p:nvSpPr>
        <p:spPr>
          <a:xfrm>
            <a:off x="4891885" y="1293973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>
            <a:extLst>
              <a:ext uri="{FF2B5EF4-FFF2-40B4-BE49-F238E27FC236}">
                <a16:creationId xmlns:a16="http://schemas.microsoft.com/office/drawing/2014/main" id="{151F5B7E-375D-2246-BAF2-981A2CC04B17}"/>
              </a:ext>
            </a:extLst>
          </p:cNvPr>
          <p:cNvSpPr/>
          <p:nvPr/>
        </p:nvSpPr>
        <p:spPr>
          <a:xfrm>
            <a:off x="4891885" y="2147643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>
            <a:extLst>
              <a:ext uri="{FF2B5EF4-FFF2-40B4-BE49-F238E27FC236}">
                <a16:creationId xmlns:a16="http://schemas.microsoft.com/office/drawing/2014/main" id="{273AE5DA-2126-074F-AE3F-BCAB7B9F27C0}"/>
              </a:ext>
            </a:extLst>
          </p:cNvPr>
          <p:cNvSpPr/>
          <p:nvPr/>
        </p:nvSpPr>
        <p:spPr>
          <a:xfrm>
            <a:off x="4872747" y="3812496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97A90453-B646-EC49-A74C-57C95E033AB4}"/>
              </a:ext>
            </a:extLst>
          </p:cNvPr>
          <p:cNvSpPr/>
          <p:nvPr/>
        </p:nvSpPr>
        <p:spPr>
          <a:xfrm>
            <a:off x="4882122" y="5062742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DAF7D07F-FE65-314F-88B0-33815A5F6A21}"/>
                  </a:ext>
                </a:extLst>
              </p:cNvPr>
              <p:cNvSpPr/>
              <p:nvPr/>
            </p:nvSpPr>
            <p:spPr>
              <a:xfrm>
                <a:off x="7039450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DAF7D07F-FE65-314F-88B0-33815A5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450" y="2599542"/>
                <a:ext cx="536576" cy="495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5CC7B266-F245-A840-99B0-B1B8858CA8B4}"/>
                  </a:ext>
                </a:extLst>
              </p:cNvPr>
              <p:cNvSpPr/>
              <p:nvPr/>
            </p:nvSpPr>
            <p:spPr>
              <a:xfrm>
                <a:off x="7648596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5CC7B266-F245-A840-99B0-B1B8858CA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596" y="2599542"/>
                <a:ext cx="536576" cy="495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E0AF60C-0BB7-784E-9742-A481D7A85AB9}"/>
                  </a:ext>
                </a:extLst>
              </p:cNvPr>
              <p:cNvSpPr/>
              <p:nvPr/>
            </p:nvSpPr>
            <p:spPr>
              <a:xfrm>
                <a:off x="8257742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E0AF60C-0BB7-784E-9742-A481D7A8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742" y="2599542"/>
                <a:ext cx="536576" cy="4953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91E0B51-9047-A840-B88B-52298C2E0608}"/>
                  </a:ext>
                </a:extLst>
              </p:cNvPr>
              <p:cNvSpPr/>
              <p:nvPr/>
            </p:nvSpPr>
            <p:spPr>
              <a:xfrm>
                <a:off x="8866888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91E0B51-9047-A840-B88B-52298C2E0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888" y="2599542"/>
                <a:ext cx="536576" cy="495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D322AB23-907E-6E41-910F-8EFBB0535F94}"/>
                  </a:ext>
                </a:extLst>
              </p:cNvPr>
              <p:cNvSpPr/>
              <p:nvPr/>
            </p:nvSpPr>
            <p:spPr>
              <a:xfrm>
                <a:off x="9476034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D322AB23-907E-6E41-910F-8EFBB053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034" y="2599542"/>
                <a:ext cx="536576" cy="495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C31795E-0B37-894D-BD88-7C34DCDEFAD9}"/>
                  </a:ext>
                </a:extLst>
              </p:cNvPr>
              <p:cNvSpPr/>
              <p:nvPr/>
            </p:nvSpPr>
            <p:spPr>
              <a:xfrm>
                <a:off x="10085180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C31795E-0B37-894D-BD88-7C34DCDE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180" y="2599542"/>
                <a:ext cx="536576" cy="4953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7172E96-646A-F746-8A1B-D55995D249B7}"/>
                  </a:ext>
                </a:extLst>
              </p:cNvPr>
              <p:cNvSpPr/>
              <p:nvPr/>
            </p:nvSpPr>
            <p:spPr>
              <a:xfrm>
                <a:off x="10694326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7172E96-646A-F746-8A1B-D55995D24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326" y="2599542"/>
                <a:ext cx="536576" cy="4953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BB3DF39C-CE39-1841-AE26-243DD618889A}"/>
                  </a:ext>
                </a:extLst>
              </p:cNvPr>
              <p:cNvSpPr/>
              <p:nvPr/>
            </p:nvSpPr>
            <p:spPr>
              <a:xfrm>
                <a:off x="11303474" y="259954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BB3DF39C-CE39-1841-AE26-243DD6188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474" y="2599542"/>
                <a:ext cx="536576" cy="4953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236DE812-ADA7-0048-88D1-5891C8962943}"/>
                  </a:ext>
                </a:extLst>
              </p:cNvPr>
              <p:cNvSpPr/>
              <p:nvPr/>
            </p:nvSpPr>
            <p:spPr>
              <a:xfrm>
                <a:off x="5355820" y="2511326"/>
                <a:ext cx="755386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236DE812-ADA7-0048-88D1-5891C8962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20" y="2511326"/>
                <a:ext cx="7553863" cy="646331"/>
              </a:xfrm>
              <a:prstGeom prst="rect">
                <a:avLst/>
              </a:prstGeom>
              <a:blipFill>
                <a:blip r:embed="rId21"/>
                <a:stretch>
                  <a:fillRect r="-336" b="-21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E801D6E-78AC-534A-9159-C593D0EA276F}"/>
              </a:ext>
            </a:extLst>
          </p:cNvPr>
          <p:cNvCxnSpPr>
            <a:cxnSpLocks/>
          </p:cNvCxnSpPr>
          <p:nvPr/>
        </p:nvCxnSpPr>
        <p:spPr>
          <a:xfrm flipH="1" flipV="1">
            <a:off x="5313922" y="2437052"/>
            <a:ext cx="207130" cy="17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9613BC37-E44D-2940-AE12-FDADEFEC86E6}"/>
                  </a:ext>
                </a:extLst>
              </p:cNvPr>
              <p:cNvSpPr/>
              <p:nvPr/>
            </p:nvSpPr>
            <p:spPr>
              <a:xfrm>
                <a:off x="552739" y="2708095"/>
                <a:ext cx="1296548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9613BC37-E44D-2940-AE12-FDADEFEC8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9" y="2708095"/>
                <a:ext cx="1296548" cy="582339"/>
              </a:xfrm>
              <a:prstGeom prst="rect">
                <a:avLst/>
              </a:prstGeom>
              <a:blipFill>
                <a:blip r:embed="rId22"/>
                <a:stretch>
                  <a:fillRect l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050CA128-3208-B342-96FF-8484C3114D38}"/>
                  </a:ext>
                </a:extLst>
              </p:cNvPr>
              <p:cNvSpPr/>
              <p:nvPr/>
            </p:nvSpPr>
            <p:spPr>
              <a:xfrm>
                <a:off x="2004094" y="20120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050CA128-3208-B342-96FF-8484C3114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2012015"/>
                <a:ext cx="536576" cy="495300"/>
              </a:xfrm>
              <a:prstGeom prst="rect">
                <a:avLst/>
              </a:prstGeom>
              <a:blipFill>
                <a:blip r:embed="rId2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944A0035-F7F9-254D-85F7-C55578F73036}"/>
                  </a:ext>
                </a:extLst>
              </p:cNvPr>
              <p:cNvSpPr/>
              <p:nvPr/>
            </p:nvSpPr>
            <p:spPr>
              <a:xfrm>
                <a:off x="2613240" y="20120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944A0035-F7F9-254D-85F7-C55578F7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2012015"/>
                <a:ext cx="536576" cy="495300"/>
              </a:xfrm>
              <a:prstGeom prst="rect">
                <a:avLst/>
              </a:prstGeom>
              <a:blipFill>
                <a:blip r:embed="rId2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DA5C26D3-03B9-5A49-A77A-C5BBCDEC8DFD}"/>
                  </a:ext>
                </a:extLst>
              </p:cNvPr>
              <p:cNvSpPr/>
              <p:nvPr/>
            </p:nvSpPr>
            <p:spPr>
              <a:xfrm>
                <a:off x="2004094" y="257664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DA5C26D3-03B9-5A49-A77A-C5BBCDEC8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2576648"/>
                <a:ext cx="536576" cy="495300"/>
              </a:xfrm>
              <a:prstGeom prst="rect">
                <a:avLst/>
              </a:prstGeom>
              <a:blipFill>
                <a:blip r:embed="rId2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C1B3AEA2-730E-F541-9567-E5B77D7B9F51}"/>
                  </a:ext>
                </a:extLst>
              </p:cNvPr>
              <p:cNvSpPr/>
              <p:nvPr/>
            </p:nvSpPr>
            <p:spPr>
              <a:xfrm>
                <a:off x="2613240" y="257664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4" name="正方形/長方形 93">
                <a:extLst>
                  <a:ext uri="{FF2B5EF4-FFF2-40B4-BE49-F238E27FC236}">
                    <a16:creationId xmlns:a16="http://schemas.microsoft.com/office/drawing/2014/main" id="{C1B3AEA2-730E-F541-9567-E5B77D7B9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2576648"/>
                <a:ext cx="536576" cy="495300"/>
              </a:xfrm>
              <a:prstGeom prst="rect">
                <a:avLst/>
              </a:prstGeom>
              <a:blipFill>
                <a:blip r:embed="rId2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3C1502FD-568E-2D4C-9A04-952CC83083E0}"/>
                  </a:ext>
                </a:extLst>
              </p:cNvPr>
              <p:cNvSpPr/>
              <p:nvPr/>
            </p:nvSpPr>
            <p:spPr>
              <a:xfrm>
                <a:off x="2004094" y="3141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5" name="正方形/長方形 94">
                <a:extLst>
                  <a:ext uri="{FF2B5EF4-FFF2-40B4-BE49-F238E27FC236}">
                    <a16:creationId xmlns:a16="http://schemas.microsoft.com/office/drawing/2014/main" id="{3C1502FD-568E-2D4C-9A04-952CC8308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3141281"/>
                <a:ext cx="536576" cy="495300"/>
              </a:xfrm>
              <a:prstGeom prst="rect">
                <a:avLst/>
              </a:prstGeom>
              <a:blipFill>
                <a:blip r:embed="rId27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F9991E9C-CF92-A547-AD31-7BC8D3F9EEAA}"/>
                  </a:ext>
                </a:extLst>
              </p:cNvPr>
              <p:cNvSpPr/>
              <p:nvPr/>
            </p:nvSpPr>
            <p:spPr>
              <a:xfrm>
                <a:off x="2613240" y="3141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F9991E9C-CF92-A547-AD31-7BC8D3F9E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3141281"/>
                <a:ext cx="536576" cy="495300"/>
              </a:xfrm>
              <a:prstGeom prst="rect">
                <a:avLst/>
              </a:prstGeom>
              <a:blipFill>
                <a:blip r:embed="rId28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正方形/長方形 96">
                <a:extLst>
                  <a:ext uri="{FF2B5EF4-FFF2-40B4-BE49-F238E27FC236}">
                    <a16:creationId xmlns:a16="http://schemas.microsoft.com/office/drawing/2014/main" id="{8E50F381-F3CA-8340-9BD7-5EA34FC6CFB0}"/>
                  </a:ext>
                </a:extLst>
              </p:cNvPr>
              <p:cNvSpPr/>
              <p:nvPr/>
            </p:nvSpPr>
            <p:spPr>
              <a:xfrm>
                <a:off x="2004094" y="370591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7" name="正方形/長方形 96">
                <a:extLst>
                  <a:ext uri="{FF2B5EF4-FFF2-40B4-BE49-F238E27FC236}">
                    <a16:creationId xmlns:a16="http://schemas.microsoft.com/office/drawing/2014/main" id="{8E50F381-F3CA-8340-9BD7-5EA34FC6C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3705914"/>
                <a:ext cx="536576" cy="4953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A925C9AE-8F90-3B4D-8BAD-993AF35C5219}"/>
                  </a:ext>
                </a:extLst>
              </p:cNvPr>
              <p:cNvSpPr/>
              <p:nvPr/>
            </p:nvSpPr>
            <p:spPr>
              <a:xfrm>
                <a:off x="2613242" y="370591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A925C9AE-8F90-3B4D-8BAD-993AF35C5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2" y="3705914"/>
                <a:ext cx="536576" cy="495300"/>
              </a:xfrm>
              <a:prstGeom prst="rect">
                <a:avLst/>
              </a:prstGeom>
              <a:blipFill>
                <a:blip r:embed="rId30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2BA5193E-8970-7048-B0F1-287732BCAB66}"/>
                  </a:ext>
                </a:extLst>
              </p:cNvPr>
              <p:cNvSpPr/>
              <p:nvPr/>
            </p:nvSpPr>
            <p:spPr>
              <a:xfrm>
                <a:off x="1460969" y="1722139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99" name="正方形/長方形 98">
                <a:extLst>
                  <a:ext uri="{FF2B5EF4-FFF2-40B4-BE49-F238E27FC236}">
                    <a16:creationId xmlns:a16="http://schemas.microsoft.com/office/drawing/2014/main" id="{2BA5193E-8970-7048-B0F1-287732BC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69" y="1722139"/>
                <a:ext cx="2213496" cy="272234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？？？？？？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AC4803-BC94-BE49-B16A-873A0EF09308}"/>
              </a:ext>
            </a:extLst>
          </p:cNvPr>
          <p:cNvSpPr txBox="1"/>
          <p:nvPr/>
        </p:nvSpPr>
        <p:spPr>
          <a:xfrm>
            <a:off x="596900" y="3670300"/>
            <a:ext cx="1057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83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1E788892-BB6E-474C-829E-078FD93F655F}"/>
              </a:ext>
            </a:extLst>
          </p:cNvPr>
          <p:cNvCxnSpPr>
            <a:cxnSpLocks/>
          </p:cNvCxnSpPr>
          <p:nvPr/>
        </p:nvCxnSpPr>
        <p:spPr>
          <a:xfrm flipH="1">
            <a:off x="5044197" y="1139516"/>
            <a:ext cx="32866" cy="44307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/>
              <p:nvPr/>
            </p:nvSpPr>
            <p:spPr>
              <a:xfrm>
                <a:off x="6436199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99" y="229281"/>
                <a:ext cx="536576" cy="495300"/>
              </a:xfrm>
              <a:prstGeom prst="rect">
                <a:avLst/>
              </a:prstGeo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/>
              <p:nvPr/>
            </p:nvSpPr>
            <p:spPr>
              <a:xfrm>
                <a:off x="7045345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45" y="229281"/>
                <a:ext cx="536576" cy="495300"/>
              </a:xfrm>
              <a:prstGeom prst="rect">
                <a:avLst/>
              </a:prstGeom>
              <a:blipFill>
                <a:blip r:embed="rId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/>
              <p:nvPr/>
            </p:nvSpPr>
            <p:spPr>
              <a:xfrm>
                <a:off x="7654491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491" y="229281"/>
                <a:ext cx="536576" cy="495300"/>
              </a:xfrm>
              <a:prstGeom prst="rect">
                <a:avLst/>
              </a:prstGeom>
              <a:blipFill>
                <a:blip r:embed="rId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/>
              <p:nvPr/>
            </p:nvSpPr>
            <p:spPr>
              <a:xfrm>
                <a:off x="8263637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37" y="229281"/>
                <a:ext cx="536576" cy="495300"/>
              </a:xfrm>
              <a:prstGeom prst="rect">
                <a:avLst/>
              </a:prstGeom>
              <a:blipFill>
                <a:blip r:embed="rId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/>
              <p:nvPr/>
            </p:nvSpPr>
            <p:spPr>
              <a:xfrm>
                <a:off x="8872783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783" y="229281"/>
                <a:ext cx="536576" cy="495300"/>
              </a:xfrm>
              <a:prstGeom prst="rect">
                <a:avLst/>
              </a:prstGeom>
              <a:blipFill>
                <a:blip r:embed="rId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/>
              <p:nvPr/>
            </p:nvSpPr>
            <p:spPr>
              <a:xfrm>
                <a:off x="9481929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929" y="229281"/>
                <a:ext cx="536576" cy="495300"/>
              </a:xfrm>
              <a:prstGeom prst="rect">
                <a:avLst/>
              </a:prstGeom>
              <a:blipFill>
                <a:blip r:embed="rId7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/>
              <p:nvPr/>
            </p:nvSpPr>
            <p:spPr>
              <a:xfrm>
                <a:off x="10091075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075" y="229281"/>
                <a:ext cx="536576" cy="495300"/>
              </a:xfrm>
              <a:prstGeom prst="rect">
                <a:avLst/>
              </a:prstGeom>
              <a:blipFill>
                <a:blip r:embed="rId8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/>
              <p:nvPr/>
            </p:nvSpPr>
            <p:spPr>
              <a:xfrm>
                <a:off x="10700223" y="229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223" y="229281"/>
                <a:ext cx="536576" cy="495300"/>
              </a:xfrm>
              <a:prstGeom prst="rect">
                <a:avLst/>
              </a:prstGeom>
              <a:blipFill>
                <a:blip r:embed="rId9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/>
              <p:nvPr/>
            </p:nvSpPr>
            <p:spPr>
              <a:xfrm>
                <a:off x="4818622" y="104851"/>
                <a:ext cx="75923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622" y="104851"/>
                <a:ext cx="7592335" cy="646331"/>
              </a:xfrm>
              <a:prstGeom prst="rect">
                <a:avLst/>
              </a:prstGeom>
              <a:blipFill>
                <a:blip r:embed="rId10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円/楕円 42">
            <a:extLst>
              <a:ext uri="{FF2B5EF4-FFF2-40B4-BE49-F238E27FC236}">
                <a16:creationId xmlns:a16="http://schemas.microsoft.com/office/drawing/2014/main" id="{102D6FA9-25C9-4F42-9E91-84F75BA8D660}"/>
              </a:ext>
            </a:extLst>
          </p:cNvPr>
          <p:cNvSpPr/>
          <p:nvPr/>
        </p:nvSpPr>
        <p:spPr>
          <a:xfrm>
            <a:off x="4844022" y="856467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>
            <a:extLst>
              <a:ext uri="{FF2B5EF4-FFF2-40B4-BE49-F238E27FC236}">
                <a16:creationId xmlns:a16="http://schemas.microsoft.com/office/drawing/2014/main" id="{5394F613-F8A8-E842-A55A-75E41E183DBA}"/>
              </a:ext>
            </a:extLst>
          </p:cNvPr>
          <p:cNvSpPr/>
          <p:nvPr/>
        </p:nvSpPr>
        <p:spPr>
          <a:xfrm>
            <a:off x="3606134" y="916378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DEBAE620-19A5-9F41-986D-5C3A79265CFA}"/>
              </a:ext>
            </a:extLst>
          </p:cNvPr>
          <p:cNvCxnSpPr/>
          <p:nvPr/>
        </p:nvCxnSpPr>
        <p:spPr>
          <a:xfrm>
            <a:off x="285395" y="1058193"/>
            <a:ext cx="27590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50">
            <a:extLst>
              <a:ext uri="{FF2B5EF4-FFF2-40B4-BE49-F238E27FC236}">
                <a16:creationId xmlns:a16="http://schemas.microsoft.com/office/drawing/2014/main" id="{EC689F9F-1BAB-1D41-B2C4-6D9EDA590E2C}"/>
              </a:ext>
            </a:extLst>
          </p:cNvPr>
          <p:cNvSpPr/>
          <p:nvPr/>
        </p:nvSpPr>
        <p:spPr>
          <a:xfrm>
            <a:off x="110771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9313DD4C-B12C-274D-9E74-37A91E90D965}"/>
              </a:ext>
            </a:extLst>
          </p:cNvPr>
          <p:cNvSpPr/>
          <p:nvPr/>
        </p:nvSpPr>
        <p:spPr>
          <a:xfrm>
            <a:off x="977910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8B8BC2E5-3B79-0842-9432-432B8AFD83C4}"/>
              </a:ext>
            </a:extLst>
          </p:cNvPr>
          <p:cNvSpPr/>
          <p:nvPr/>
        </p:nvSpPr>
        <p:spPr>
          <a:xfrm>
            <a:off x="1879428" y="909702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42AF34F9-D664-304A-AA2A-AB743288773B}"/>
              </a:ext>
            </a:extLst>
          </p:cNvPr>
          <p:cNvSpPr/>
          <p:nvPr/>
        </p:nvSpPr>
        <p:spPr>
          <a:xfrm>
            <a:off x="2850703" y="900780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/>
              <p:nvPr/>
            </p:nvSpPr>
            <p:spPr>
              <a:xfrm>
                <a:off x="-181601" y="1305469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49AF9DDB-4A7B-274C-BB9C-1F1B7B116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601" y="1305469"/>
                <a:ext cx="2515734" cy="465897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/>
              <p:nvPr/>
            </p:nvSpPr>
            <p:spPr>
              <a:xfrm>
                <a:off x="1940584" y="289641"/>
                <a:ext cx="2515734" cy="46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99D37EF2-1D15-FD48-BEC1-8FA0421A9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84" y="289641"/>
                <a:ext cx="2515734" cy="465897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円/楕円 56">
            <a:extLst>
              <a:ext uri="{FF2B5EF4-FFF2-40B4-BE49-F238E27FC236}">
                <a16:creationId xmlns:a16="http://schemas.microsoft.com/office/drawing/2014/main" id="{0A377788-07F6-1942-A755-EFC1611536E9}"/>
              </a:ext>
            </a:extLst>
          </p:cNvPr>
          <p:cNvSpPr/>
          <p:nvPr/>
        </p:nvSpPr>
        <p:spPr>
          <a:xfrm>
            <a:off x="4818622" y="5323020"/>
            <a:ext cx="469900" cy="4945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右矢印 57">
            <a:extLst>
              <a:ext uri="{FF2B5EF4-FFF2-40B4-BE49-F238E27FC236}">
                <a16:creationId xmlns:a16="http://schemas.microsoft.com/office/drawing/2014/main" id="{E4E81429-7C3F-3749-9646-28A8C492CAD0}"/>
              </a:ext>
            </a:extLst>
          </p:cNvPr>
          <p:cNvSpPr/>
          <p:nvPr/>
        </p:nvSpPr>
        <p:spPr>
          <a:xfrm>
            <a:off x="3453018" y="5466116"/>
            <a:ext cx="1003300" cy="296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弧 59">
            <a:extLst>
              <a:ext uri="{FF2B5EF4-FFF2-40B4-BE49-F238E27FC236}">
                <a16:creationId xmlns:a16="http://schemas.microsoft.com/office/drawing/2014/main" id="{092AAD29-F222-4E4F-B5EB-790C067A61F3}"/>
              </a:ext>
            </a:extLst>
          </p:cNvPr>
          <p:cNvSpPr/>
          <p:nvPr/>
        </p:nvSpPr>
        <p:spPr>
          <a:xfrm>
            <a:off x="437461" y="3400383"/>
            <a:ext cx="2223362" cy="3050115"/>
          </a:xfrm>
          <a:prstGeom prst="arc">
            <a:avLst>
              <a:gd name="adj1" fmla="val 21565260"/>
              <a:gd name="adj2" fmla="val 1078075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AAF23E30-19FE-454F-A86E-5A113E7F8831}"/>
              </a:ext>
            </a:extLst>
          </p:cNvPr>
          <p:cNvSpPr/>
          <p:nvPr/>
        </p:nvSpPr>
        <p:spPr>
          <a:xfrm>
            <a:off x="298339" y="48503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778321DC-5431-1649-8EAF-678783DF1CB1}"/>
              </a:ext>
            </a:extLst>
          </p:cNvPr>
          <p:cNvSpPr/>
          <p:nvPr/>
        </p:nvSpPr>
        <p:spPr>
          <a:xfrm>
            <a:off x="857434" y="611463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94C53DD6-9200-634B-988B-C9ACDE83564A}"/>
              </a:ext>
            </a:extLst>
          </p:cNvPr>
          <p:cNvSpPr/>
          <p:nvPr/>
        </p:nvSpPr>
        <p:spPr>
          <a:xfrm>
            <a:off x="1985866" y="6036278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8C4CA4EA-7C7C-2F47-AAF7-B359C8C59EC6}"/>
              </a:ext>
            </a:extLst>
          </p:cNvPr>
          <p:cNvSpPr/>
          <p:nvPr/>
        </p:nvSpPr>
        <p:spPr>
          <a:xfrm>
            <a:off x="2483171" y="4850369"/>
            <a:ext cx="316774" cy="2969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DAF7D07F-FE65-314F-88B0-33815A5F6A21}"/>
                  </a:ext>
                </a:extLst>
              </p:cNvPr>
              <p:cNvSpPr/>
              <p:nvPr/>
            </p:nvSpPr>
            <p:spPr>
              <a:xfrm>
                <a:off x="7016060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2" name="正方形/長方形 71">
                <a:extLst>
                  <a:ext uri="{FF2B5EF4-FFF2-40B4-BE49-F238E27FC236}">
                    <a16:creationId xmlns:a16="http://schemas.microsoft.com/office/drawing/2014/main" id="{DAF7D07F-FE65-314F-88B0-33815A5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060" y="1953211"/>
                <a:ext cx="536576" cy="495300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5CC7B266-F245-A840-99B0-B1B8858CA8B4}"/>
                  </a:ext>
                </a:extLst>
              </p:cNvPr>
              <p:cNvSpPr/>
              <p:nvPr/>
            </p:nvSpPr>
            <p:spPr>
              <a:xfrm>
                <a:off x="7625206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5CC7B266-F245-A840-99B0-B1B8858CA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206" y="1953211"/>
                <a:ext cx="536576" cy="49530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E0AF60C-0BB7-784E-9742-A481D7A85AB9}"/>
                  </a:ext>
                </a:extLst>
              </p:cNvPr>
              <p:cNvSpPr/>
              <p:nvPr/>
            </p:nvSpPr>
            <p:spPr>
              <a:xfrm>
                <a:off x="8234352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DE0AF60C-0BB7-784E-9742-A481D7A8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352" y="1953211"/>
                <a:ext cx="536576" cy="49530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91E0B51-9047-A840-B88B-52298C2E0608}"/>
                  </a:ext>
                </a:extLst>
              </p:cNvPr>
              <p:cNvSpPr/>
              <p:nvPr/>
            </p:nvSpPr>
            <p:spPr>
              <a:xfrm>
                <a:off x="8843498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91E0B51-9047-A840-B88B-52298C2E0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8" y="1953211"/>
                <a:ext cx="536576" cy="495300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D322AB23-907E-6E41-910F-8EFBB0535F94}"/>
                  </a:ext>
                </a:extLst>
              </p:cNvPr>
              <p:cNvSpPr/>
              <p:nvPr/>
            </p:nvSpPr>
            <p:spPr>
              <a:xfrm>
                <a:off x="9452644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6" name="正方形/長方形 75">
                <a:extLst>
                  <a:ext uri="{FF2B5EF4-FFF2-40B4-BE49-F238E27FC236}">
                    <a16:creationId xmlns:a16="http://schemas.microsoft.com/office/drawing/2014/main" id="{D322AB23-907E-6E41-910F-8EFBB0535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44" y="1953211"/>
                <a:ext cx="536576" cy="495300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C31795E-0B37-894D-BD88-7C34DCDEFAD9}"/>
                  </a:ext>
                </a:extLst>
              </p:cNvPr>
              <p:cNvSpPr/>
              <p:nvPr/>
            </p:nvSpPr>
            <p:spPr>
              <a:xfrm>
                <a:off x="10061790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7" name="正方形/長方形 76">
                <a:extLst>
                  <a:ext uri="{FF2B5EF4-FFF2-40B4-BE49-F238E27FC236}">
                    <a16:creationId xmlns:a16="http://schemas.microsoft.com/office/drawing/2014/main" id="{BC31795E-0B37-894D-BD88-7C34DCDE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790" y="1953211"/>
                <a:ext cx="536576" cy="495300"/>
              </a:xfrm>
              <a:prstGeom prst="rect">
                <a:avLst/>
              </a:prstGeom>
              <a:blipFill>
                <a:blip r:embed="rId1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7172E96-646A-F746-8A1B-D55995D249B7}"/>
                  </a:ext>
                </a:extLst>
              </p:cNvPr>
              <p:cNvSpPr/>
              <p:nvPr/>
            </p:nvSpPr>
            <p:spPr>
              <a:xfrm>
                <a:off x="10670936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17172E96-646A-F746-8A1B-D55995D24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936" y="1953211"/>
                <a:ext cx="536576" cy="495300"/>
              </a:xfrm>
              <a:prstGeom prst="rect">
                <a:avLst/>
              </a:prstGeom>
              <a:blipFill>
                <a:blip r:embed="rId19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BB3DF39C-CE39-1841-AE26-243DD618889A}"/>
                  </a:ext>
                </a:extLst>
              </p:cNvPr>
              <p:cNvSpPr/>
              <p:nvPr/>
            </p:nvSpPr>
            <p:spPr>
              <a:xfrm>
                <a:off x="11280084" y="195321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9" name="正方形/長方形 78">
                <a:extLst>
                  <a:ext uri="{FF2B5EF4-FFF2-40B4-BE49-F238E27FC236}">
                    <a16:creationId xmlns:a16="http://schemas.microsoft.com/office/drawing/2014/main" id="{BB3DF39C-CE39-1841-AE26-243DD6188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84" y="1953211"/>
                <a:ext cx="536576" cy="495300"/>
              </a:xfrm>
              <a:prstGeom prst="rect">
                <a:avLst/>
              </a:prstGeom>
              <a:blipFill>
                <a:blip r:embed="rId2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236DE812-ADA7-0048-88D1-5891C8962943}"/>
                  </a:ext>
                </a:extLst>
              </p:cNvPr>
              <p:cNvSpPr/>
              <p:nvPr/>
            </p:nvSpPr>
            <p:spPr>
              <a:xfrm>
                <a:off x="5104217" y="1820878"/>
                <a:ext cx="7936532" cy="705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80" name="正方形/長方形 79">
                <a:extLst>
                  <a:ext uri="{FF2B5EF4-FFF2-40B4-BE49-F238E27FC236}">
                    <a16:creationId xmlns:a16="http://schemas.microsoft.com/office/drawing/2014/main" id="{236DE812-ADA7-0048-88D1-5891C8962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17" y="1820878"/>
                <a:ext cx="7936532" cy="705706"/>
              </a:xfrm>
              <a:prstGeom prst="rect">
                <a:avLst/>
              </a:prstGeom>
              <a:blipFill>
                <a:blip r:embed="rId21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AC93C83-6765-764A-92AE-57246DEE8680}"/>
                  </a:ext>
                </a:extLst>
              </p:cNvPr>
              <p:cNvSpPr/>
              <p:nvPr/>
            </p:nvSpPr>
            <p:spPr>
              <a:xfrm>
                <a:off x="552739" y="2708095"/>
                <a:ext cx="1296548" cy="582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AC93C83-6765-764A-92AE-57246DEE8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9" y="2708095"/>
                <a:ext cx="1296548" cy="582339"/>
              </a:xfrm>
              <a:prstGeom prst="rect">
                <a:avLst/>
              </a:prstGeom>
              <a:blipFill>
                <a:blip r:embed="rId22"/>
                <a:stretch>
                  <a:fillRect l="-38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6E43184-5B92-AF44-8808-1AE2343D2793}"/>
                  </a:ext>
                </a:extLst>
              </p:cNvPr>
              <p:cNvSpPr/>
              <p:nvPr/>
            </p:nvSpPr>
            <p:spPr>
              <a:xfrm>
                <a:off x="2004094" y="20120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E6E43184-5B92-AF44-8808-1AE2343D2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2012015"/>
                <a:ext cx="536576" cy="495300"/>
              </a:xfrm>
              <a:prstGeom prst="rect">
                <a:avLst/>
              </a:prstGeom>
              <a:blipFill>
                <a:blip r:embed="rId2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828B7452-418E-2B47-B87E-1729DD3E74FD}"/>
                  </a:ext>
                </a:extLst>
              </p:cNvPr>
              <p:cNvSpPr/>
              <p:nvPr/>
            </p:nvSpPr>
            <p:spPr>
              <a:xfrm>
                <a:off x="2613240" y="20120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828B7452-418E-2B47-B87E-1729DD3E7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2012015"/>
                <a:ext cx="536576" cy="495300"/>
              </a:xfrm>
              <a:prstGeom prst="rect">
                <a:avLst/>
              </a:prstGeom>
              <a:blipFill>
                <a:blip r:embed="rId2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37115E06-9B16-5045-A59D-1EC0BFB482F4}"/>
                  </a:ext>
                </a:extLst>
              </p:cNvPr>
              <p:cNvSpPr/>
              <p:nvPr/>
            </p:nvSpPr>
            <p:spPr>
              <a:xfrm>
                <a:off x="2004094" y="257664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37115E06-9B16-5045-A59D-1EC0BFB48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2576648"/>
                <a:ext cx="536576" cy="495300"/>
              </a:xfrm>
              <a:prstGeom prst="rect">
                <a:avLst/>
              </a:prstGeom>
              <a:blipFill>
                <a:blip r:embed="rId2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4A22734-C56E-7145-9094-A4175DCB6F20}"/>
                  </a:ext>
                </a:extLst>
              </p:cNvPr>
              <p:cNvSpPr/>
              <p:nvPr/>
            </p:nvSpPr>
            <p:spPr>
              <a:xfrm>
                <a:off x="2613240" y="257664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64A22734-C56E-7145-9094-A4175DCB6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2576648"/>
                <a:ext cx="536576" cy="495300"/>
              </a:xfrm>
              <a:prstGeom prst="rect">
                <a:avLst/>
              </a:prstGeom>
              <a:blipFill>
                <a:blip r:embed="rId2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C76127F7-829B-0A49-98B3-E32C2C19139E}"/>
                  </a:ext>
                </a:extLst>
              </p:cNvPr>
              <p:cNvSpPr/>
              <p:nvPr/>
            </p:nvSpPr>
            <p:spPr>
              <a:xfrm>
                <a:off x="2004094" y="3141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C76127F7-829B-0A49-98B3-E32C2C191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3141281"/>
                <a:ext cx="536576" cy="495300"/>
              </a:xfrm>
              <a:prstGeom prst="rect">
                <a:avLst/>
              </a:prstGeom>
              <a:blipFill>
                <a:blip r:embed="rId27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68077517-CCE2-D745-BF24-913C479BCB5B}"/>
                  </a:ext>
                </a:extLst>
              </p:cNvPr>
              <p:cNvSpPr/>
              <p:nvPr/>
            </p:nvSpPr>
            <p:spPr>
              <a:xfrm>
                <a:off x="2613240" y="314128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68077517-CCE2-D745-BF24-913C479BC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0" y="3141281"/>
                <a:ext cx="536576" cy="495300"/>
              </a:xfrm>
              <a:prstGeom prst="rect">
                <a:avLst/>
              </a:prstGeom>
              <a:blipFill>
                <a:blip r:embed="rId28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520C894B-2CA0-3844-A3BE-9FC00317D593}"/>
                  </a:ext>
                </a:extLst>
              </p:cNvPr>
              <p:cNvSpPr/>
              <p:nvPr/>
            </p:nvSpPr>
            <p:spPr>
              <a:xfrm>
                <a:off x="2004094" y="370591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520C894B-2CA0-3844-A3BE-9FC00317D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94" y="3705914"/>
                <a:ext cx="536576" cy="4953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264F3FA-C926-624C-974E-B393D8E2AADB}"/>
                  </a:ext>
                </a:extLst>
              </p:cNvPr>
              <p:cNvSpPr/>
              <p:nvPr/>
            </p:nvSpPr>
            <p:spPr>
              <a:xfrm>
                <a:off x="2613242" y="370591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264F3FA-C926-624C-974E-B393D8E2A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242" y="3705914"/>
                <a:ext cx="536576" cy="495300"/>
              </a:xfrm>
              <a:prstGeom prst="rect">
                <a:avLst/>
              </a:prstGeom>
              <a:blipFill>
                <a:blip r:embed="rId30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9B980FB0-43C5-3749-88FF-124318C6AAD0}"/>
                  </a:ext>
                </a:extLst>
              </p:cNvPr>
              <p:cNvSpPr/>
              <p:nvPr/>
            </p:nvSpPr>
            <p:spPr>
              <a:xfrm>
                <a:off x="1460969" y="1722139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82" name="正方形/長方形 81">
                <a:extLst>
                  <a:ext uri="{FF2B5EF4-FFF2-40B4-BE49-F238E27FC236}">
                    <a16:creationId xmlns:a16="http://schemas.microsoft.com/office/drawing/2014/main" id="{9B980FB0-43C5-3749-88FF-124318C6A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969" y="1722139"/>
                <a:ext cx="2213496" cy="272234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3A87363-CDE3-1345-9D36-A3243C93E58D}"/>
              </a:ext>
            </a:extLst>
          </p:cNvPr>
          <p:cNvCxnSpPr>
            <a:cxnSpLocks/>
          </p:cNvCxnSpPr>
          <p:nvPr/>
        </p:nvCxnSpPr>
        <p:spPr>
          <a:xfrm flipH="1" flipV="1">
            <a:off x="5288522" y="1583382"/>
            <a:ext cx="248678" cy="36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043F2587-60B8-EA46-8467-1A46108A96D6}"/>
                  </a:ext>
                </a:extLst>
              </p:cNvPr>
              <p:cNvSpPr/>
              <p:nvPr/>
            </p:nvSpPr>
            <p:spPr>
              <a:xfrm>
                <a:off x="6798047" y="3676090"/>
                <a:ext cx="1296548" cy="63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sSubSup>
                          <m:sSubSupPr>
                            <m:ctrlPr>
                              <a:rPr lang="en-US" altLang="ja-JP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</m:sSub>
                    <m:r>
                      <a:rPr lang="en-US" altLang="ja-JP" sz="32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83" name="正方形/長方形 82">
                <a:extLst>
                  <a:ext uri="{FF2B5EF4-FFF2-40B4-BE49-F238E27FC236}">
                    <a16:creationId xmlns:a16="http://schemas.microsoft.com/office/drawing/2014/main" id="{043F2587-60B8-EA46-8467-1A46108A9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047" y="3676090"/>
                <a:ext cx="1296548" cy="637547"/>
              </a:xfrm>
              <a:prstGeom prst="rect">
                <a:avLst/>
              </a:prstGeom>
              <a:blipFill>
                <a:blip r:embed="rId32"/>
                <a:stretch>
                  <a:fillRect l="-6796" r="-2913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F68154A2-29AF-654E-A1BF-A4A66025ABAC}"/>
                  </a:ext>
                </a:extLst>
              </p:cNvPr>
              <p:cNvSpPr/>
              <p:nvPr/>
            </p:nvSpPr>
            <p:spPr>
              <a:xfrm>
                <a:off x="8527113" y="290986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4" name="正方形/長方形 83">
                <a:extLst>
                  <a:ext uri="{FF2B5EF4-FFF2-40B4-BE49-F238E27FC236}">
                    <a16:creationId xmlns:a16="http://schemas.microsoft.com/office/drawing/2014/main" id="{F68154A2-29AF-654E-A1BF-A4A66025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13" y="2909865"/>
                <a:ext cx="536576" cy="495300"/>
              </a:xfrm>
              <a:prstGeom prst="rect">
                <a:avLst/>
              </a:prstGeom>
              <a:blipFill>
                <a:blip r:embed="rId3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1E79360C-C89A-404F-B75A-8FFF8BE80EB9}"/>
                  </a:ext>
                </a:extLst>
              </p:cNvPr>
              <p:cNvSpPr/>
              <p:nvPr/>
            </p:nvSpPr>
            <p:spPr>
              <a:xfrm>
                <a:off x="9136259" y="290986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1E79360C-C89A-404F-B75A-8FFF8BE80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59" y="2909865"/>
                <a:ext cx="536576" cy="495300"/>
              </a:xfrm>
              <a:prstGeom prst="rect">
                <a:avLst/>
              </a:prstGeom>
              <a:blipFill>
                <a:blip r:embed="rId34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7408E19A-EEB2-D44A-92DB-986A92A1B14A}"/>
                  </a:ext>
                </a:extLst>
              </p:cNvPr>
              <p:cNvSpPr/>
              <p:nvPr/>
            </p:nvSpPr>
            <p:spPr>
              <a:xfrm>
                <a:off x="8527113" y="347449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7408E19A-EEB2-D44A-92DB-986A92A1B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13" y="3474498"/>
                <a:ext cx="536576" cy="495300"/>
              </a:xfrm>
              <a:prstGeom prst="rect">
                <a:avLst/>
              </a:prstGeom>
              <a:blipFill>
                <a:blip r:embed="rId35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1B251782-0A83-CE4E-B4CD-8CC96D940CC9}"/>
                  </a:ext>
                </a:extLst>
              </p:cNvPr>
              <p:cNvSpPr/>
              <p:nvPr/>
            </p:nvSpPr>
            <p:spPr>
              <a:xfrm>
                <a:off x="9136259" y="3474498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1B251782-0A83-CE4E-B4CD-8CC96D940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59" y="3474498"/>
                <a:ext cx="536576" cy="495300"/>
              </a:xfrm>
              <a:prstGeom prst="rect">
                <a:avLst/>
              </a:prstGeom>
              <a:blipFill>
                <a:blip r:embed="rId36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15A68286-5D3A-D642-ABC5-765556D8FDCD}"/>
                  </a:ext>
                </a:extLst>
              </p:cNvPr>
              <p:cNvSpPr/>
              <p:nvPr/>
            </p:nvSpPr>
            <p:spPr>
              <a:xfrm>
                <a:off x="8527113" y="403913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8" name="正方形/長方形 87">
                <a:extLst>
                  <a:ext uri="{FF2B5EF4-FFF2-40B4-BE49-F238E27FC236}">
                    <a16:creationId xmlns:a16="http://schemas.microsoft.com/office/drawing/2014/main" id="{15A68286-5D3A-D642-ABC5-765556D8F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13" y="4039131"/>
                <a:ext cx="536576" cy="495300"/>
              </a:xfrm>
              <a:prstGeom prst="rect">
                <a:avLst/>
              </a:prstGeom>
              <a:blipFill>
                <a:blip r:embed="rId37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C16E7D69-438E-9F43-8AFD-866F223E0F6C}"/>
                  </a:ext>
                </a:extLst>
              </p:cNvPr>
              <p:cNvSpPr/>
              <p:nvPr/>
            </p:nvSpPr>
            <p:spPr>
              <a:xfrm>
                <a:off x="9136259" y="4039131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9" name="正方形/長方形 88">
                <a:extLst>
                  <a:ext uri="{FF2B5EF4-FFF2-40B4-BE49-F238E27FC236}">
                    <a16:creationId xmlns:a16="http://schemas.microsoft.com/office/drawing/2014/main" id="{C16E7D69-438E-9F43-8AFD-866F223E0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59" y="4039131"/>
                <a:ext cx="536576" cy="495300"/>
              </a:xfrm>
              <a:prstGeom prst="rect">
                <a:avLst/>
              </a:prstGeom>
              <a:blipFill>
                <a:blip r:embed="rId38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78CC0D8E-9200-BD4D-811D-7E4D9C14370D}"/>
                  </a:ext>
                </a:extLst>
              </p:cNvPr>
              <p:cNvSpPr/>
              <p:nvPr/>
            </p:nvSpPr>
            <p:spPr>
              <a:xfrm>
                <a:off x="8527113" y="460376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78CC0D8E-9200-BD4D-811D-7E4D9C14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13" y="4603764"/>
                <a:ext cx="536576" cy="495300"/>
              </a:xfrm>
              <a:prstGeom prst="rect">
                <a:avLst/>
              </a:prstGeom>
              <a:blipFill>
                <a:blip r:embed="rId39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F766FE23-FBD6-2E48-BE2E-B6AAE0074993}"/>
                  </a:ext>
                </a:extLst>
              </p:cNvPr>
              <p:cNvSpPr/>
              <p:nvPr/>
            </p:nvSpPr>
            <p:spPr>
              <a:xfrm>
                <a:off x="9136261" y="460376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1" name="正方形/長方形 90">
                <a:extLst>
                  <a:ext uri="{FF2B5EF4-FFF2-40B4-BE49-F238E27FC236}">
                    <a16:creationId xmlns:a16="http://schemas.microsoft.com/office/drawing/2014/main" id="{F766FE23-FBD6-2E48-BE2E-B6AAE0074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61" y="4603764"/>
                <a:ext cx="536576" cy="495300"/>
              </a:xfrm>
              <a:prstGeom prst="rect">
                <a:avLst/>
              </a:prstGeom>
              <a:blipFill>
                <a:blip r:embed="rId4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B3E67D54-91CE-4249-AC3A-E490B872AA62}"/>
                  </a:ext>
                </a:extLst>
              </p:cNvPr>
              <p:cNvSpPr/>
              <p:nvPr/>
            </p:nvSpPr>
            <p:spPr>
              <a:xfrm>
                <a:off x="7984075" y="2646022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B3E67D54-91CE-4249-AC3A-E490B872A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075" y="2646022"/>
                <a:ext cx="2213496" cy="2722348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22E509BD-86CF-704C-BD5E-C225449DF49F}"/>
                  </a:ext>
                </a:extLst>
              </p:cNvPr>
              <p:cNvSpPr/>
              <p:nvPr/>
            </p:nvSpPr>
            <p:spPr>
              <a:xfrm>
                <a:off x="6668880" y="5585073"/>
                <a:ext cx="4843885" cy="646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sz="3200"/>
                  <a:t>コピーバック：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sSubSup>
                          <m:sSubSupPr>
                            <m:ctrlP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sub>
                    </m:sSub>
                  </m:oMath>
                </a14:m>
                <a:endParaRPr lang="ja-JP" altLang="en-US" sz="3200"/>
              </a:p>
            </p:txBody>
          </p:sp>
        </mc:Choice>
        <mc:Fallback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22E509BD-86CF-704C-BD5E-C225449DF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880" y="5585073"/>
                <a:ext cx="4843885" cy="646459"/>
              </a:xfrm>
              <a:prstGeom prst="rect">
                <a:avLst/>
              </a:prstGeom>
              <a:blipFill>
                <a:blip r:embed="rId42"/>
                <a:stretch>
                  <a:fillRect l="-2865" t="-7547" b="-188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円/楕円 93">
            <a:extLst>
              <a:ext uri="{FF2B5EF4-FFF2-40B4-BE49-F238E27FC236}">
                <a16:creationId xmlns:a16="http://schemas.microsoft.com/office/drawing/2014/main" id="{F836A92C-4217-1A45-B958-09217BAC7E89}"/>
              </a:ext>
            </a:extLst>
          </p:cNvPr>
          <p:cNvSpPr/>
          <p:nvPr/>
        </p:nvSpPr>
        <p:spPr>
          <a:xfrm>
            <a:off x="4891885" y="1293973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A27E723A-0581-6B43-919A-FD227E93FF8B}"/>
              </a:ext>
            </a:extLst>
          </p:cNvPr>
          <p:cNvSpPr/>
          <p:nvPr/>
        </p:nvSpPr>
        <p:spPr>
          <a:xfrm>
            <a:off x="4891885" y="2147643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C1B72D1-2D43-BD46-B589-53887A181E01}"/>
              </a:ext>
            </a:extLst>
          </p:cNvPr>
          <p:cNvSpPr/>
          <p:nvPr/>
        </p:nvSpPr>
        <p:spPr>
          <a:xfrm>
            <a:off x="4872747" y="3812496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2E94C161-6928-7D4D-9000-D8F3602DFDE7}"/>
              </a:ext>
            </a:extLst>
          </p:cNvPr>
          <p:cNvSpPr/>
          <p:nvPr/>
        </p:nvSpPr>
        <p:spPr>
          <a:xfrm>
            <a:off x="4882122" y="5062742"/>
            <a:ext cx="342900" cy="2894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97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4612175-196B-4C44-B232-3A4F885BF890}"/>
              </a:ext>
            </a:extLst>
          </p:cNvPr>
          <p:cNvSpPr/>
          <p:nvPr/>
        </p:nvSpPr>
        <p:spPr>
          <a:xfrm>
            <a:off x="292100" y="17922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B070126-8B8E-FE49-A048-B07681AC01A3}"/>
              </a:ext>
            </a:extLst>
          </p:cNvPr>
          <p:cNvSpPr/>
          <p:nvPr/>
        </p:nvSpPr>
        <p:spPr>
          <a:xfrm>
            <a:off x="1796143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93DEE10-63DE-024C-A303-B275F82FB13D}"/>
              </a:ext>
            </a:extLst>
          </p:cNvPr>
          <p:cNvSpPr/>
          <p:nvPr/>
        </p:nvSpPr>
        <p:spPr>
          <a:xfrm>
            <a:off x="3300186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DEA4DAF4-014B-BE4C-8E78-7E564200ABF7}"/>
              </a:ext>
            </a:extLst>
          </p:cNvPr>
          <p:cNvSpPr/>
          <p:nvPr/>
        </p:nvSpPr>
        <p:spPr>
          <a:xfrm>
            <a:off x="4804229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648DBAE5-F872-354E-9463-1C5FDA6895CD}"/>
              </a:ext>
            </a:extLst>
          </p:cNvPr>
          <p:cNvSpPr/>
          <p:nvPr/>
        </p:nvSpPr>
        <p:spPr>
          <a:xfrm>
            <a:off x="7812315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0F246629-B304-974A-B830-2D8ECE82C5F7}"/>
              </a:ext>
            </a:extLst>
          </p:cNvPr>
          <p:cNvSpPr/>
          <p:nvPr/>
        </p:nvSpPr>
        <p:spPr>
          <a:xfrm>
            <a:off x="9316358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68B381CE-92B6-2C4F-A391-ADA24F00866F}"/>
              </a:ext>
            </a:extLst>
          </p:cNvPr>
          <p:cNvSpPr/>
          <p:nvPr/>
        </p:nvSpPr>
        <p:spPr>
          <a:xfrm>
            <a:off x="10820400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BFBA06CF-8709-BD48-8B1E-58BAFFEAF45B}"/>
              </a:ext>
            </a:extLst>
          </p:cNvPr>
          <p:cNvSpPr/>
          <p:nvPr/>
        </p:nvSpPr>
        <p:spPr>
          <a:xfrm>
            <a:off x="6308272" y="1779588"/>
            <a:ext cx="1066800" cy="66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C95850-557F-6F42-8454-852EB974E6C6}"/>
              </a:ext>
            </a:extLst>
          </p:cNvPr>
          <p:cNvSpPr/>
          <p:nvPr/>
        </p:nvSpPr>
        <p:spPr>
          <a:xfrm>
            <a:off x="1079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28A4815-13C3-BD49-BD73-B1CD8C88F916}"/>
              </a:ext>
            </a:extLst>
          </p:cNvPr>
          <p:cNvSpPr/>
          <p:nvPr/>
        </p:nvSpPr>
        <p:spPr>
          <a:xfrm>
            <a:off x="1610179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7BA98B2-1628-0846-95D6-4C5BB50F198B}"/>
              </a:ext>
            </a:extLst>
          </p:cNvPr>
          <p:cNvSpPr/>
          <p:nvPr/>
        </p:nvSpPr>
        <p:spPr>
          <a:xfrm>
            <a:off x="3112408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193BDB2-D4DA-1243-AB27-24D765772B02}"/>
              </a:ext>
            </a:extLst>
          </p:cNvPr>
          <p:cNvSpPr/>
          <p:nvPr/>
        </p:nvSpPr>
        <p:spPr>
          <a:xfrm>
            <a:off x="4614637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74A7527-BA51-304C-854A-2F3FDE27AFCB}"/>
              </a:ext>
            </a:extLst>
          </p:cNvPr>
          <p:cNvSpPr/>
          <p:nvPr/>
        </p:nvSpPr>
        <p:spPr>
          <a:xfrm>
            <a:off x="6116866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D71CF-2CDA-9148-A19E-D6B2C060D2E0}"/>
              </a:ext>
            </a:extLst>
          </p:cNvPr>
          <p:cNvSpPr/>
          <p:nvPr/>
        </p:nvSpPr>
        <p:spPr>
          <a:xfrm>
            <a:off x="7619095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30D2180-82BA-DA4F-B60B-211477CDF1C3}"/>
              </a:ext>
            </a:extLst>
          </p:cNvPr>
          <p:cNvSpPr/>
          <p:nvPr/>
        </p:nvSpPr>
        <p:spPr>
          <a:xfrm>
            <a:off x="9121324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8DC208C-3279-774E-9BD9-27EF7CC0B0E0}"/>
              </a:ext>
            </a:extLst>
          </p:cNvPr>
          <p:cNvSpPr/>
          <p:nvPr/>
        </p:nvSpPr>
        <p:spPr>
          <a:xfrm>
            <a:off x="10623550" y="2586335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1" name="角丸四角形 30">
            <a:extLst>
              <a:ext uri="{FF2B5EF4-FFF2-40B4-BE49-F238E27FC236}">
                <a16:creationId xmlns:a16="http://schemas.microsoft.com/office/drawing/2014/main" id="{176B5E0F-6229-5049-8BE2-02B020688392}"/>
              </a:ext>
            </a:extLst>
          </p:cNvPr>
          <p:cNvSpPr/>
          <p:nvPr/>
        </p:nvSpPr>
        <p:spPr>
          <a:xfrm>
            <a:off x="5590719" y="4224196"/>
            <a:ext cx="1066800" cy="660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0" name="左中かっこ 9">
            <a:extLst>
              <a:ext uri="{FF2B5EF4-FFF2-40B4-BE49-F238E27FC236}">
                <a16:creationId xmlns:a16="http://schemas.microsoft.com/office/drawing/2014/main" id="{FB3D9AFE-E4F9-4A47-B224-21BF1170D20A}"/>
              </a:ext>
            </a:extLst>
          </p:cNvPr>
          <p:cNvSpPr/>
          <p:nvPr/>
        </p:nvSpPr>
        <p:spPr>
          <a:xfrm rot="16200000">
            <a:off x="5799135" y="-2222501"/>
            <a:ext cx="649968" cy="1197610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FE93959-C474-DF48-BCFE-FB1125E27009}"/>
              </a:ext>
            </a:extLst>
          </p:cNvPr>
          <p:cNvSpPr/>
          <p:nvPr/>
        </p:nvSpPr>
        <p:spPr>
          <a:xfrm>
            <a:off x="5393869" y="5244999"/>
            <a:ext cx="1460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4BA8726-AE77-B548-B365-4669FD6E29D3}"/>
              </a:ext>
            </a:extLst>
          </p:cNvPr>
          <p:cNvSpPr/>
          <p:nvPr/>
        </p:nvSpPr>
        <p:spPr>
          <a:xfrm>
            <a:off x="6841672" y="4052347"/>
            <a:ext cx="485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en-US" altLang="ja-JP" b="1" u="sng" dirty="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8A4AE54-1F9B-5C4A-B88B-31043979B644}"/>
              </a:ext>
            </a:extLst>
          </p:cNvPr>
          <p:cNvSpPr/>
          <p:nvPr/>
        </p:nvSpPr>
        <p:spPr>
          <a:xfrm>
            <a:off x="6882" y="141025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80B385D-349C-1A4E-A356-98E94ADBEF55}"/>
              </a:ext>
            </a:extLst>
          </p:cNvPr>
          <p:cNvSpPr/>
          <p:nvPr/>
        </p:nvSpPr>
        <p:spPr>
          <a:xfrm>
            <a:off x="5191734" y="494476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2DB0591-5F06-3B4E-8F5F-3C49656A4467}"/>
              </a:ext>
            </a:extLst>
          </p:cNvPr>
          <p:cNvSpPr/>
          <p:nvPr/>
        </p:nvSpPr>
        <p:spPr>
          <a:xfrm>
            <a:off x="4063478" y="6283896"/>
            <a:ext cx="5093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lang="en-US" altLang="ja-JP" b="1" u="sng" dirty="0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b="1" u="sng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にコピーバック</a:t>
            </a:r>
            <a:endParaRPr lang="ja-JP" altLang="en-US" b="1" u="sng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69D119C-9F05-DF49-9FAB-82349117EAA7}"/>
                  </a:ext>
                </a:extLst>
              </p:cNvPr>
              <p:cNvSpPr/>
              <p:nvPr/>
            </p:nvSpPr>
            <p:spPr>
              <a:xfrm>
                <a:off x="6854369" y="4553864"/>
                <a:ext cx="5229681" cy="661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ja-JP" b="0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𝐾𝐷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ja-JP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169D119C-9F05-DF49-9FAB-82349117E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69" y="4553864"/>
                <a:ext cx="5229681" cy="661463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F3CACC2-78F2-D243-80C4-A3A9B8009F90}"/>
                  </a:ext>
                </a:extLst>
              </p:cNvPr>
              <p:cNvSpPr/>
              <p:nvPr/>
            </p:nvSpPr>
            <p:spPr>
              <a:xfrm>
                <a:off x="203275" y="4972034"/>
                <a:ext cx="3860203" cy="17367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altLang="ja-JP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altLang="ja-JP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ja-JP" altLang="en-US"/>
              </a:p>
            </p:txBody>
          </p:sp>
        </mc:Choice>
        <mc:Fallback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DF3CACC2-78F2-D243-80C4-A3A9B8009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5" y="4972034"/>
                <a:ext cx="3860203" cy="1736757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747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3BEFEAB-BD55-F54C-9E1E-6A850FF4A64C}"/>
              </a:ext>
            </a:extLst>
          </p:cNvPr>
          <p:cNvSpPr txBox="1"/>
          <p:nvPr/>
        </p:nvSpPr>
        <p:spPr>
          <a:xfrm>
            <a:off x="584200" y="1549400"/>
            <a:ext cx="1057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①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過程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②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子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の学習結果を親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にパス！！！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③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学習</a:t>
            </a:r>
            <a:endParaRPr kumimoji="1"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(1)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競合過程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(2)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協調過程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(3)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適応過程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④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親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の学習結果を子</a:t>
            </a:r>
            <a:r>
              <a:rPr kumimoji="1"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</a:t>
            </a:r>
            <a:r>
              <a:rPr kumimoji="1" lang="ja-JP" altLang="en-US" sz="3200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コピーバック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4098474-3A9B-9A47-8B2A-F4D15AB28EBB}"/>
              </a:ext>
            </a:extLst>
          </p:cNvPr>
          <p:cNvCxnSpPr>
            <a:cxnSpLocks/>
          </p:cNvCxnSpPr>
          <p:nvPr/>
        </p:nvCxnSpPr>
        <p:spPr>
          <a:xfrm>
            <a:off x="5143500" y="6566158"/>
            <a:ext cx="0" cy="1394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9163C42-3806-C14C-BA46-0B7155C732D7}"/>
              </a:ext>
            </a:extLst>
          </p:cNvPr>
          <p:cNvCxnSpPr>
            <a:cxnSpLocks/>
          </p:cNvCxnSpPr>
          <p:nvPr/>
        </p:nvCxnSpPr>
        <p:spPr>
          <a:xfrm>
            <a:off x="5143500" y="6705600"/>
            <a:ext cx="480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BC3D604-C548-1F49-87ED-F0A2FF5D2EB7}"/>
              </a:ext>
            </a:extLst>
          </p:cNvPr>
          <p:cNvCxnSpPr>
            <a:cxnSpLocks/>
          </p:cNvCxnSpPr>
          <p:nvPr/>
        </p:nvCxnSpPr>
        <p:spPr>
          <a:xfrm flipV="1">
            <a:off x="9944100" y="1816100"/>
            <a:ext cx="0" cy="490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035E93F-EBC8-7C44-8C83-C8CD37413A81}"/>
              </a:ext>
            </a:extLst>
          </p:cNvPr>
          <p:cNvCxnSpPr>
            <a:cxnSpLocks/>
          </p:cNvCxnSpPr>
          <p:nvPr/>
        </p:nvCxnSpPr>
        <p:spPr>
          <a:xfrm>
            <a:off x="3441700" y="1816100"/>
            <a:ext cx="65024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44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魔法のコピーバック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F40564-6C2A-CB4E-9771-C8556CC720CD}"/>
                  </a:ext>
                </a:extLst>
              </p:cNvPr>
              <p:cNvSpPr/>
              <p:nvPr/>
            </p:nvSpPr>
            <p:spPr>
              <a:xfrm>
                <a:off x="2013830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C6F40564-6C2A-CB4E-9771-C8556CC72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830" y="1282700"/>
                <a:ext cx="536576" cy="495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857CFB7D-04EB-B145-84A2-0A361EB95144}"/>
                  </a:ext>
                </a:extLst>
              </p:cNvPr>
              <p:cNvSpPr/>
              <p:nvPr/>
            </p:nvSpPr>
            <p:spPr>
              <a:xfrm>
                <a:off x="2622976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857CFB7D-04EB-B145-84A2-0A361EB95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76" y="1282700"/>
                <a:ext cx="536576" cy="49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56952DE5-13C4-A74D-9A05-89594898093B}"/>
                  </a:ext>
                </a:extLst>
              </p:cNvPr>
              <p:cNvSpPr/>
              <p:nvPr/>
            </p:nvSpPr>
            <p:spPr>
              <a:xfrm>
                <a:off x="3232122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56952DE5-13C4-A74D-9A05-895948980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2" y="1282700"/>
                <a:ext cx="536576" cy="495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44AE0BB2-1AAB-0449-86C2-4EC0389DA1C8}"/>
                  </a:ext>
                </a:extLst>
              </p:cNvPr>
              <p:cNvSpPr/>
              <p:nvPr/>
            </p:nvSpPr>
            <p:spPr>
              <a:xfrm>
                <a:off x="3841268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44AE0BB2-1AAB-0449-86C2-4EC0389DA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68" y="1282700"/>
                <a:ext cx="536576" cy="495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72B13A5-988C-9A42-A640-05E501C57592}"/>
                  </a:ext>
                </a:extLst>
              </p:cNvPr>
              <p:cNvSpPr/>
              <p:nvPr/>
            </p:nvSpPr>
            <p:spPr>
              <a:xfrm>
                <a:off x="4450414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472B13A5-988C-9A42-A640-05E501C57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14" y="1282700"/>
                <a:ext cx="536576" cy="49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4D6EAEDE-E87C-FD4C-BA33-35124F8C88C6}"/>
                  </a:ext>
                </a:extLst>
              </p:cNvPr>
              <p:cNvSpPr/>
              <p:nvPr/>
            </p:nvSpPr>
            <p:spPr>
              <a:xfrm>
                <a:off x="5059560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4D6EAEDE-E87C-FD4C-BA33-35124F8C8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560" y="1282700"/>
                <a:ext cx="536576" cy="495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F144E79D-FBF0-C645-908E-5CA386E9EF0B}"/>
                  </a:ext>
                </a:extLst>
              </p:cNvPr>
              <p:cNvSpPr/>
              <p:nvPr/>
            </p:nvSpPr>
            <p:spPr>
              <a:xfrm>
                <a:off x="5668706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F144E79D-FBF0-C645-908E-5CA386E9E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706" y="1282700"/>
                <a:ext cx="536576" cy="495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B05D2014-4806-E748-8E30-67EBC55857F8}"/>
                  </a:ext>
                </a:extLst>
              </p:cNvPr>
              <p:cNvSpPr/>
              <p:nvPr/>
            </p:nvSpPr>
            <p:spPr>
              <a:xfrm>
                <a:off x="6277854" y="128270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B05D2014-4806-E748-8E30-67EBC5585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54" y="1282700"/>
                <a:ext cx="536576" cy="495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ACD67739-3725-684D-9691-49780DB06F5D}"/>
                  </a:ext>
                </a:extLst>
              </p:cNvPr>
              <p:cNvSpPr/>
              <p:nvPr/>
            </p:nvSpPr>
            <p:spPr>
              <a:xfrm>
                <a:off x="330200" y="1194484"/>
                <a:ext cx="755386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ACD67739-3725-684D-9691-49780DB06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1194484"/>
                <a:ext cx="7553863" cy="646331"/>
              </a:xfrm>
              <a:prstGeom prst="rect">
                <a:avLst/>
              </a:prstGeom>
              <a:blipFill>
                <a:blip r:embed="rId10"/>
                <a:stretch>
                  <a:fillRect r="-503" b="-21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3CB25CCB-03C8-3D4B-B7C0-25C5B70B51B7}"/>
                  </a:ext>
                </a:extLst>
              </p:cNvPr>
              <p:cNvSpPr/>
              <p:nvPr/>
            </p:nvSpPr>
            <p:spPr>
              <a:xfrm>
                <a:off x="330200" y="2959099"/>
                <a:ext cx="1296548" cy="573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3200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3CB25CCB-03C8-3D4B-B7C0-25C5B70B5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2959099"/>
                <a:ext cx="1296548" cy="573427"/>
              </a:xfrm>
              <a:prstGeom prst="rect">
                <a:avLst/>
              </a:prstGeom>
              <a:blipFill>
                <a:blip r:embed="rId11"/>
                <a:stretch>
                  <a:fillRect l="-6796" b="-23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5E45323-68B3-7141-8F55-B432FBFD92E9}"/>
                  </a:ext>
                </a:extLst>
              </p:cNvPr>
              <p:cNvSpPr/>
              <p:nvPr/>
            </p:nvSpPr>
            <p:spPr>
              <a:xfrm>
                <a:off x="2086400" y="2146816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25E45323-68B3-7141-8F55-B432FBFD9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0" y="2146816"/>
                <a:ext cx="536576" cy="495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FCF4986D-3859-9C46-96CD-CA192911BC3F}"/>
                  </a:ext>
                </a:extLst>
              </p:cNvPr>
              <p:cNvSpPr/>
              <p:nvPr/>
            </p:nvSpPr>
            <p:spPr>
              <a:xfrm>
                <a:off x="2695546" y="2146816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FCF4986D-3859-9C46-96CD-CA192911B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46" y="2146816"/>
                <a:ext cx="536576" cy="495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F7C59DE6-9FAA-8149-8F77-A41BDAB856D4}"/>
                  </a:ext>
                </a:extLst>
              </p:cNvPr>
              <p:cNvSpPr/>
              <p:nvPr/>
            </p:nvSpPr>
            <p:spPr>
              <a:xfrm>
                <a:off x="2086400" y="271144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F7C59DE6-9FAA-8149-8F77-A41BDAB85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0" y="2711449"/>
                <a:ext cx="536576" cy="495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1DC2076-AC4D-8C45-92C0-A45C5E785CE5}"/>
                  </a:ext>
                </a:extLst>
              </p:cNvPr>
              <p:cNvSpPr/>
              <p:nvPr/>
            </p:nvSpPr>
            <p:spPr>
              <a:xfrm>
                <a:off x="2695546" y="271144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B1DC2076-AC4D-8C45-92C0-A45C5E785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46" y="2711449"/>
                <a:ext cx="536576" cy="4953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82F4237-7566-6A4E-92E7-1309B46FEFA9}"/>
                  </a:ext>
                </a:extLst>
              </p:cNvPr>
              <p:cNvSpPr/>
              <p:nvPr/>
            </p:nvSpPr>
            <p:spPr>
              <a:xfrm>
                <a:off x="2086400" y="327608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F82F4237-7566-6A4E-92E7-1309B46FE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0" y="3276082"/>
                <a:ext cx="536576" cy="495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617524B7-93DC-674A-B84B-E7917327F5FD}"/>
                  </a:ext>
                </a:extLst>
              </p:cNvPr>
              <p:cNvSpPr/>
              <p:nvPr/>
            </p:nvSpPr>
            <p:spPr>
              <a:xfrm>
                <a:off x="2695546" y="3276082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617524B7-93DC-674A-B84B-E7917327F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46" y="3276082"/>
                <a:ext cx="536576" cy="495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4155563-D4B6-DD43-85BA-876FEE0E8B2B}"/>
                  </a:ext>
                </a:extLst>
              </p:cNvPr>
              <p:cNvSpPr/>
              <p:nvPr/>
            </p:nvSpPr>
            <p:spPr>
              <a:xfrm>
                <a:off x="2086400" y="38407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F4155563-D4B6-DD43-85BA-876FEE0E8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00" y="3840715"/>
                <a:ext cx="536576" cy="4953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3E0332F-7E63-7649-873F-605F1C3C353C}"/>
                  </a:ext>
                </a:extLst>
              </p:cNvPr>
              <p:cNvSpPr/>
              <p:nvPr/>
            </p:nvSpPr>
            <p:spPr>
              <a:xfrm>
                <a:off x="2695548" y="3840715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3E0332F-7E63-7649-873F-605F1C3C3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548" y="3840715"/>
                <a:ext cx="536576" cy="4953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B0B9780-6C46-FB45-BCE2-3E052276A91E}"/>
                  </a:ext>
                </a:extLst>
              </p:cNvPr>
              <p:cNvSpPr/>
              <p:nvPr/>
            </p:nvSpPr>
            <p:spPr>
              <a:xfrm>
                <a:off x="1516228" y="1929031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BB0B9780-6C46-FB45-BCE2-3E052276A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28" y="1929031"/>
                <a:ext cx="2213496" cy="27223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/>
              <p:nvPr/>
            </p:nvSpPr>
            <p:spPr>
              <a:xfrm>
                <a:off x="6134044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2A58943-8051-3C4C-85D6-6BB633216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044" y="2648634"/>
                <a:ext cx="536576" cy="4953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/>
              <p:nvPr/>
            </p:nvSpPr>
            <p:spPr>
              <a:xfrm>
                <a:off x="6743190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34178903-1A30-0E46-9004-A724DFCBB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90" y="2648634"/>
                <a:ext cx="536576" cy="4953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/>
              <p:nvPr/>
            </p:nvSpPr>
            <p:spPr>
              <a:xfrm>
                <a:off x="7352336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79C6E87D-72A3-C74C-8AD5-38382209E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6" y="2648634"/>
                <a:ext cx="536576" cy="495300"/>
              </a:xfrm>
              <a:prstGeom prst="rect">
                <a:avLst/>
              </a:prstGeom>
              <a:blipFill>
                <a:blip r:embed="rId2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/>
              <p:nvPr/>
            </p:nvSpPr>
            <p:spPr>
              <a:xfrm>
                <a:off x="7961482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A178D4D3-44B5-9F4C-A374-2DB3AB765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82" y="2648634"/>
                <a:ext cx="536576" cy="495300"/>
              </a:xfrm>
              <a:prstGeom prst="rect">
                <a:avLst/>
              </a:prstGeom>
              <a:blipFill>
                <a:blip r:embed="rId2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/>
              <p:nvPr/>
            </p:nvSpPr>
            <p:spPr>
              <a:xfrm>
                <a:off x="8570628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99DDCFFB-EC73-524A-B38D-BA43624D3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628" y="2648634"/>
                <a:ext cx="536576" cy="495300"/>
              </a:xfrm>
              <a:prstGeom prst="rect">
                <a:avLst/>
              </a:prstGeom>
              <a:blipFill>
                <a:blip r:embed="rId2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/>
              <p:nvPr/>
            </p:nvSpPr>
            <p:spPr>
              <a:xfrm>
                <a:off x="9179774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5FF69E7F-CD22-9643-9F46-1E3FC767C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774" y="2648634"/>
                <a:ext cx="536576" cy="495300"/>
              </a:xfrm>
              <a:prstGeom prst="rect">
                <a:avLst/>
              </a:prstGeom>
              <a:blipFill>
                <a:blip r:embed="rId2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/>
              <p:nvPr/>
            </p:nvSpPr>
            <p:spPr>
              <a:xfrm>
                <a:off x="9788920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4D7028A0-C985-A944-9B72-6AA4315A9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920" y="2648634"/>
                <a:ext cx="536576" cy="4953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/>
              <p:nvPr/>
            </p:nvSpPr>
            <p:spPr>
              <a:xfrm>
                <a:off x="10398068" y="2648634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5B7C76E-506C-A245-AB2A-433E658E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068" y="2648634"/>
                <a:ext cx="536576" cy="4953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/>
              <p:nvPr/>
            </p:nvSpPr>
            <p:spPr>
              <a:xfrm>
                <a:off x="4590114" y="2549436"/>
                <a:ext cx="75923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ja-JP" altLang="en-US" sz="36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ja-JP" sz="3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)     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31FAF656-5825-2745-A20F-69F1F0E7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114" y="2549436"/>
                <a:ext cx="7592335" cy="646331"/>
              </a:xfrm>
              <a:prstGeom prst="rect">
                <a:avLst/>
              </a:prstGeom>
              <a:blipFill>
                <a:blip r:embed="rId29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B29C4B4-05CB-E848-897C-CED248B50E82}"/>
                  </a:ext>
                </a:extLst>
              </p:cNvPr>
              <p:cNvSpPr/>
              <p:nvPr/>
            </p:nvSpPr>
            <p:spPr>
              <a:xfrm>
                <a:off x="4786752" y="4274399"/>
                <a:ext cx="1296548" cy="600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EB29C4B4-05CB-E848-897C-CED248B50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52" y="4274399"/>
                <a:ext cx="1296548" cy="600805"/>
              </a:xfrm>
              <a:prstGeom prst="rect">
                <a:avLst/>
              </a:prstGeom>
              <a:blipFill>
                <a:blip r:embed="rId30"/>
                <a:stretch>
                  <a:fillRect l="-2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34CAB2E-60A9-E34D-8802-3F2E2C5343BD}"/>
                  </a:ext>
                </a:extLst>
              </p:cNvPr>
              <p:cNvSpPr/>
              <p:nvPr/>
            </p:nvSpPr>
            <p:spPr>
              <a:xfrm>
                <a:off x="6206614" y="351275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B34CAB2E-60A9-E34D-8802-3F2E2C534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4" y="3512750"/>
                <a:ext cx="536576" cy="4953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A0D99CA-7DED-3042-B726-E09EE2ACA1EC}"/>
                  </a:ext>
                </a:extLst>
              </p:cNvPr>
              <p:cNvSpPr/>
              <p:nvPr/>
            </p:nvSpPr>
            <p:spPr>
              <a:xfrm>
                <a:off x="6815760" y="3512750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A0D99CA-7DED-3042-B726-E09EE2ACA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60" y="3512750"/>
                <a:ext cx="536576" cy="495300"/>
              </a:xfrm>
              <a:prstGeom prst="rect">
                <a:avLst/>
              </a:prstGeom>
              <a:blipFill>
                <a:blip r:embed="rId3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CAA64BB-89C5-214A-A446-AC43EB4EFC65}"/>
                  </a:ext>
                </a:extLst>
              </p:cNvPr>
              <p:cNvSpPr/>
              <p:nvPr/>
            </p:nvSpPr>
            <p:spPr>
              <a:xfrm>
                <a:off x="6206614" y="4077383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7CAA64BB-89C5-214A-A446-AC43EB4E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4" y="4077383"/>
                <a:ext cx="536576" cy="495300"/>
              </a:xfrm>
              <a:prstGeom prst="rect">
                <a:avLst/>
              </a:prstGeom>
              <a:blipFill>
                <a:blip r:embed="rId3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B9CC7DB7-7602-9F4D-AD4A-7D4D89D3ACEB}"/>
                  </a:ext>
                </a:extLst>
              </p:cNvPr>
              <p:cNvSpPr/>
              <p:nvPr/>
            </p:nvSpPr>
            <p:spPr>
              <a:xfrm>
                <a:off x="6815760" y="4077383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B9CC7DB7-7602-9F4D-AD4A-7D4D89D3A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60" y="4077383"/>
                <a:ext cx="536576" cy="495300"/>
              </a:xfrm>
              <a:prstGeom prst="rect">
                <a:avLst/>
              </a:prstGeom>
              <a:blipFill>
                <a:blip r:embed="rId3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F5B20B82-256B-284A-BD37-21BA146AB900}"/>
                  </a:ext>
                </a:extLst>
              </p:cNvPr>
              <p:cNvSpPr/>
              <p:nvPr/>
            </p:nvSpPr>
            <p:spPr>
              <a:xfrm>
                <a:off x="6206614" y="4642016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F5B20B82-256B-284A-BD37-21BA146AB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4" y="4642016"/>
                <a:ext cx="536576" cy="495300"/>
              </a:xfrm>
              <a:prstGeom prst="rect">
                <a:avLst/>
              </a:prstGeom>
              <a:blipFill>
                <a:blip r:embed="rId35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03A66A2-1E70-F446-893A-EDBEA0C68C04}"/>
                  </a:ext>
                </a:extLst>
              </p:cNvPr>
              <p:cNvSpPr/>
              <p:nvPr/>
            </p:nvSpPr>
            <p:spPr>
              <a:xfrm>
                <a:off x="6815760" y="4642016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603A66A2-1E70-F446-893A-EDBEA0C68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60" y="4642016"/>
                <a:ext cx="536576" cy="495300"/>
              </a:xfrm>
              <a:prstGeom prst="rect">
                <a:avLst/>
              </a:prstGeom>
              <a:blipFill>
                <a:blip r:embed="rId36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F99F77-924C-0D4F-B05E-AC5BB426BA79}"/>
                  </a:ext>
                </a:extLst>
              </p:cNvPr>
              <p:cNvSpPr/>
              <p:nvPr/>
            </p:nvSpPr>
            <p:spPr>
              <a:xfrm>
                <a:off x="6206614" y="520664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2BF99F77-924C-0D4F-B05E-AC5BB426B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4" y="5206649"/>
                <a:ext cx="536576" cy="4953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C2B61C-9594-794F-A856-DE1BBB8A634A}"/>
                  </a:ext>
                </a:extLst>
              </p:cNvPr>
              <p:cNvSpPr/>
              <p:nvPr/>
            </p:nvSpPr>
            <p:spPr>
              <a:xfrm>
                <a:off x="6815762" y="5206649"/>
                <a:ext cx="536576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4FC2B61C-9594-794F-A856-DE1BBB8A6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62" y="5206649"/>
                <a:ext cx="536576" cy="4953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3BC4BC0-40B2-8C42-81D7-AB600B9ECB50}"/>
                  </a:ext>
                </a:extLst>
              </p:cNvPr>
              <p:cNvSpPr/>
              <p:nvPr/>
            </p:nvSpPr>
            <p:spPr>
              <a:xfrm>
                <a:off x="5694982" y="3288443"/>
                <a:ext cx="2213496" cy="2722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/>
              </a:p>
            </p:txBody>
          </p:sp>
        </mc:Choice>
        <mc:Fallback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E3BC4BC0-40B2-8C42-81D7-AB600B9EC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982" y="3288443"/>
                <a:ext cx="2213496" cy="272234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45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DCE41-5C4C-F74E-B7BD-3A36CEE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本日のお品書き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B80540-C560-C440-B11F-2AB9D1B3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84800"/>
          </a:xfrm>
        </p:spPr>
        <p:txBody>
          <a:bodyPr>
            <a:normAutofit/>
          </a:bodyPr>
          <a:lstStyle/>
          <a:p>
            <a:r>
              <a:rPr lang="ja-JP" altLang="en-US"/>
              <a:t>突き出し：</a:t>
            </a:r>
            <a:r>
              <a:rPr lang="en-US" altLang="ja-JP" dirty="0"/>
              <a:t>SOM</a:t>
            </a:r>
            <a:r>
              <a:rPr lang="ja-JP" altLang="en-US"/>
              <a:t>の学習結果ってなんだっけ？</a:t>
            </a:r>
            <a:endParaRPr lang="en-US" altLang="ja-JP" dirty="0"/>
          </a:p>
          <a:p>
            <a:r>
              <a:rPr lang="ja-JP" altLang="en-US"/>
              <a:t>前菜　　：</a:t>
            </a:r>
            <a:r>
              <a:rPr kumimoji="1" lang="en-US" altLang="ja-JP" dirty="0"/>
              <a:t>SOM</a:t>
            </a:r>
            <a:r>
              <a:rPr kumimoji="1" lang="ja-JP" altLang="en-US"/>
              <a:t>の復習</a:t>
            </a:r>
            <a:endParaRPr lang="en-US" altLang="ja-JP" dirty="0"/>
          </a:p>
          <a:p>
            <a:r>
              <a:rPr kumimoji="1" lang="ja-JP" altLang="en-US"/>
              <a:t>スープ　：学習結果の学習とは？</a:t>
            </a:r>
            <a:endParaRPr kumimoji="1" lang="en-US" altLang="ja-JP" dirty="0"/>
          </a:p>
          <a:p>
            <a:r>
              <a:rPr lang="ja-JP" altLang="en-US"/>
              <a:t>魚料理　：学習結果の中間の求め方</a:t>
            </a:r>
            <a:endParaRPr lang="en-US" altLang="ja-JP" dirty="0"/>
          </a:p>
          <a:p>
            <a:r>
              <a:rPr lang="ja-JP" altLang="en-US"/>
              <a:t>口直し　：</a:t>
            </a:r>
            <a:r>
              <a:rPr lang="en-US" altLang="ja-JP" dirty="0"/>
              <a:t>SOM</a:t>
            </a:r>
            <a:r>
              <a:rPr lang="ja-JP" altLang="en-US"/>
              <a:t>，高階</a:t>
            </a:r>
            <a:r>
              <a:rPr lang="en-US" altLang="ja-JP" dirty="0"/>
              <a:t>SOM</a:t>
            </a:r>
            <a:r>
              <a:rPr lang="ja-JP" altLang="en-US"/>
              <a:t>の学習手順</a:t>
            </a:r>
            <a:endParaRPr lang="en-US" altLang="ja-JP" dirty="0"/>
          </a:p>
          <a:p>
            <a:r>
              <a:rPr kumimoji="1" lang="ja-JP" altLang="en-US"/>
              <a:t>肉料理　：</a:t>
            </a:r>
            <a:r>
              <a:rPr lang="ja-JP" altLang="en-US"/>
              <a:t>高階</a:t>
            </a:r>
            <a:r>
              <a:rPr lang="en-US" altLang="ja-JP" dirty="0"/>
              <a:t>SOM</a:t>
            </a:r>
            <a:r>
              <a:rPr lang="ja-JP" altLang="en-US"/>
              <a:t>のアルゴリズム（</a:t>
            </a:r>
            <a:r>
              <a:rPr kumimoji="1" lang="ja-JP" altLang="en-US"/>
              <a:t>数式タイム）</a:t>
            </a:r>
            <a:endParaRPr kumimoji="1" lang="en-US" altLang="ja-JP" dirty="0"/>
          </a:p>
          <a:p>
            <a:r>
              <a:rPr lang="ja-JP" altLang="en-US"/>
              <a:t>デザート：</a:t>
            </a:r>
            <a:r>
              <a:rPr lang="en-US" altLang="ja-JP" dirty="0"/>
              <a:t>SOM</a:t>
            </a:r>
            <a:r>
              <a:rPr lang="ja-JP" altLang="en-US"/>
              <a:t>の実装</a:t>
            </a:r>
            <a:endParaRPr lang="en-US" altLang="ja-JP" dirty="0"/>
          </a:p>
          <a:p>
            <a:r>
              <a:rPr lang="ja-JP" altLang="en-US"/>
              <a:t>コーヒーと小菓子</a:t>
            </a:r>
            <a:r>
              <a:rPr lang="en-US" altLang="ja-JP" dirty="0"/>
              <a:t>:</a:t>
            </a:r>
            <a:r>
              <a:rPr lang="ja-JP" altLang="en-US"/>
              <a:t>高階</a:t>
            </a:r>
            <a:r>
              <a:rPr lang="en-US" altLang="ja-JP" dirty="0"/>
              <a:t>SOM</a:t>
            </a:r>
            <a:r>
              <a:rPr lang="ja-JP" altLang="en-US"/>
              <a:t>のアルゴリズム復習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腹も一杯になったし、高階</a:t>
            </a:r>
            <a:r>
              <a:rPr kumimoji="1" lang="en-US" altLang="ja-JP" dirty="0"/>
              <a:t>SOM</a:t>
            </a:r>
            <a:r>
              <a:rPr kumimoji="1" lang="ja-JP" altLang="en-US"/>
              <a:t>でも実装しようか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5554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DCE41-5C4C-F74E-B7BD-3A36CEE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本日のお品書き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B80540-C560-C440-B11F-2AB9D1B3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5384800"/>
          </a:xfrm>
        </p:spPr>
        <p:txBody>
          <a:bodyPr>
            <a:normAutofit/>
          </a:bodyPr>
          <a:lstStyle/>
          <a:p>
            <a:r>
              <a:rPr lang="ja-JP" altLang="en-US"/>
              <a:t>突き出し：</a:t>
            </a:r>
            <a:r>
              <a:rPr lang="en-US" altLang="ja-JP" dirty="0"/>
              <a:t>SOM</a:t>
            </a:r>
            <a:r>
              <a:rPr lang="ja-JP" altLang="en-US"/>
              <a:t>の学習結果ってなんだっけ？</a:t>
            </a:r>
            <a:endParaRPr lang="en-US" altLang="ja-JP" dirty="0"/>
          </a:p>
          <a:p>
            <a:r>
              <a:rPr lang="ja-JP" altLang="en-US"/>
              <a:t>前菜　　：</a:t>
            </a:r>
            <a:r>
              <a:rPr kumimoji="1" lang="en-US" altLang="ja-JP" dirty="0"/>
              <a:t>SOM</a:t>
            </a:r>
            <a:r>
              <a:rPr kumimoji="1" lang="ja-JP" altLang="en-US"/>
              <a:t>の復習</a:t>
            </a:r>
            <a:endParaRPr lang="en-US" altLang="ja-JP" dirty="0"/>
          </a:p>
          <a:p>
            <a:r>
              <a:rPr kumimoji="1" lang="ja-JP" altLang="en-US"/>
              <a:t>スープ　：学習結果の学習とは？</a:t>
            </a:r>
            <a:endParaRPr kumimoji="1" lang="en-US" altLang="ja-JP" dirty="0"/>
          </a:p>
          <a:p>
            <a:r>
              <a:rPr lang="ja-JP" altLang="en-US"/>
              <a:t>魚料理　：学習結果の中間の求め方</a:t>
            </a:r>
            <a:endParaRPr lang="en-US" altLang="ja-JP" dirty="0"/>
          </a:p>
          <a:p>
            <a:r>
              <a:rPr lang="ja-JP" altLang="en-US"/>
              <a:t>口直し　：</a:t>
            </a:r>
            <a:r>
              <a:rPr lang="en-US" altLang="ja-JP" dirty="0"/>
              <a:t>SOM</a:t>
            </a:r>
            <a:r>
              <a:rPr lang="ja-JP" altLang="en-US"/>
              <a:t>，高階</a:t>
            </a:r>
            <a:r>
              <a:rPr lang="en-US" altLang="ja-JP" dirty="0"/>
              <a:t>SOM</a:t>
            </a:r>
            <a:r>
              <a:rPr lang="ja-JP" altLang="en-US"/>
              <a:t>の学習手順</a:t>
            </a:r>
            <a:endParaRPr lang="en-US" altLang="ja-JP" dirty="0"/>
          </a:p>
          <a:p>
            <a:r>
              <a:rPr kumimoji="1" lang="ja-JP" altLang="en-US"/>
              <a:t>肉料理　：</a:t>
            </a:r>
            <a:r>
              <a:rPr lang="ja-JP" altLang="en-US"/>
              <a:t>高階</a:t>
            </a:r>
            <a:r>
              <a:rPr lang="en-US" altLang="ja-JP" dirty="0"/>
              <a:t>SOM</a:t>
            </a:r>
            <a:r>
              <a:rPr lang="ja-JP" altLang="en-US"/>
              <a:t>のアルゴリズム（</a:t>
            </a:r>
            <a:r>
              <a:rPr kumimoji="1" lang="ja-JP" altLang="en-US"/>
              <a:t>数式タイム）</a:t>
            </a:r>
            <a:endParaRPr kumimoji="1" lang="en-US" altLang="ja-JP" dirty="0"/>
          </a:p>
          <a:p>
            <a:r>
              <a:rPr lang="ja-JP" altLang="en-US"/>
              <a:t>デザート：</a:t>
            </a:r>
            <a:r>
              <a:rPr lang="en-US" altLang="ja-JP" dirty="0"/>
              <a:t>SOM</a:t>
            </a:r>
            <a:r>
              <a:rPr lang="ja-JP" altLang="en-US"/>
              <a:t>の実装</a:t>
            </a:r>
            <a:endParaRPr lang="en-US" altLang="ja-JP" dirty="0"/>
          </a:p>
          <a:p>
            <a:r>
              <a:rPr lang="ja-JP" altLang="en-US"/>
              <a:t>コーヒーと小菓子</a:t>
            </a:r>
            <a:r>
              <a:rPr lang="en-US" altLang="ja-JP" dirty="0"/>
              <a:t>:</a:t>
            </a:r>
            <a:r>
              <a:rPr lang="ja-JP" altLang="en-US"/>
              <a:t>高階</a:t>
            </a:r>
            <a:r>
              <a:rPr lang="en-US" altLang="ja-JP" dirty="0"/>
              <a:t>SOM</a:t>
            </a:r>
            <a:r>
              <a:rPr lang="ja-JP" altLang="en-US"/>
              <a:t>のアルゴリズム復習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腹も一杯になったし、高階</a:t>
            </a:r>
            <a:r>
              <a:rPr kumimoji="1" lang="en-US" altLang="ja-JP" dirty="0"/>
              <a:t>SOM</a:t>
            </a:r>
            <a:r>
              <a:rPr kumimoji="1" lang="ja-JP" altLang="en-US"/>
              <a:t>でも実装しようか</a:t>
            </a:r>
            <a:endParaRPr kumimoji="1" lang="en-US" altLang="ja-JP" dirty="0"/>
          </a:p>
        </p:txBody>
      </p:sp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CA3DCBC1-A696-3B4F-86D7-36D07338232A}"/>
              </a:ext>
            </a:extLst>
          </p:cNvPr>
          <p:cNvSpPr/>
          <p:nvPr/>
        </p:nvSpPr>
        <p:spPr>
          <a:xfrm>
            <a:off x="8343900" y="2641600"/>
            <a:ext cx="2298700" cy="685800"/>
          </a:xfrm>
          <a:prstGeom prst="wedgeRoundRectCallout">
            <a:avLst>
              <a:gd name="adj1" fmla="val -88236"/>
              <a:gd name="adj2" fmla="val 921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メモはここぐらいからで良いよ</a:t>
            </a:r>
            <a:endParaRPr kumimoji="1"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926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32A708-76BF-3E46-84CF-E0F1F30A6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後悔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って？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AC4803-BC94-BE49-B16A-873A0EF09308}"/>
              </a:ext>
            </a:extLst>
          </p:cNvPr>
          <p:cNvSpPr txBox="1"/>
          <p:nvPr/>
        </p:nvSpPr>
        <p:spPr>
          <a:xfrm>
            <a:off x="596900" y="3670300"/>
            <a:ext cx="1057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⇨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の学習結果を学習する</a:t>
            </a: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のこと</a:t>
            </a:r>
            <a:endParaRPr kumimoji="1" lang="ja-JP" altLang="en-US" sz="32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62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1967B6-5E13-554B-B204-84EA8A98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SOM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の学習結果ってなんだっけ？？</a:t>
            </a:r>
            <a:endParaRPr kumimoji="1" lang="ja-JP" altLang="en-US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B015EFD-3F5B-194F-A30F-D10405BE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80" y="2070100"/>
            <a:ext cx="6805919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4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1701</Words>
  <Application>Microsoft Macintosh PowerPoint</Application>
  <PresentationFormat>ワイド画面</PresentationFormat>
  <Paragraphs>575</Paragraphs>
  <Slides>53</Slides>
  <Notes>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60" baseType="lpstr">
      <vt:lpstr>Hiragino Kaku Gothic Pro W3</vt:lpstr>
      <vt:lpstr>游ゴシック</vt:lpstr>
      <vt:lpstr>游ゴシック Light</vt:lpstr>
      <vt:lpstr>Arial</vt:lpstr>
      <vt:lpstr>Cambria Math</vt:lpstr>
      <vt:lpstr>Century</vt:lpstr>
      <vt:lpstr>Office テーマ</vt:lpstr>
      <vt:lpstr>高階SOM(SOM2) レクチャー</vt:lpstr>
      <vt:lpstr>後悔SOM(SOM2) レクチャー</vt:lpstr>
      <vt:lpstr>後悔SOMって？</vt:lpstr>
      <vt:lpstr>後悔SOMって？</vt:lpstr>
      <vt:lpstr>？？？？？？</vt:lpstr>
      <vt:lpstr>本日のお品書き</vt:lpstr>
      <vt:lpstr>本日のお品書き</vt:lpstr>
      <vt:lpstr>後悔SOMって？</vt:lpstr>
      <vt:lpstr>SOMの学習結果ってなんだっけ？？</vt:lpstr>
      <vt:lpstr>SOMの学習結果ってなんだっけ？？</vt:lpstr>
      <vt:lpstr>SOMの学習結果ってなんだっけ？？</vt:lpstr>
      <vt:lpstr>SOMの学習結果が入力？？</vt:lpstr>
      <vt:lpstr>SOMの学習結果が入力？？</vt:lpstr>
      <vt:lpstr>SOMの復讐</vt:lpstr>
      <vt:lpstr>SOMの復讐</vt:lpstr>
      <vt:lpstr>こんなデータ学習するとどうなる？？</vt:lpstr>
      <vt:lpstr>こんなデータ学習するとどうなる？？</vt:lpstr>
      <vt:lpstr>PowerPoint プレゼンテーション</vt:lpstr>
      <vt:lpstr>SOMの学習結果を学習とは？？ 　⇨学習結果の中間が分かれば、もしや！？</vt:lpstr>
      <vt:lpstr>なので</vt:lpstr>
      <vt:lpstr>←こいつってどうやって求めるの？？</vt:lpstr>
      <vt:lpstr>←神の線をひいて〜</vt:lpstr>
      <vt:lpstr>←中間を線をむすんで〜</vt:lpstr>
      <vt:lpstr>←おいっしょ！！</vt:lpstr>
      <vt:lpstr>←この神の線ってどうやって引いた？？</vt:lpstr>
      <vt:lpstr>←この神の線ってどうやって引いた？？</vt:lpstr>
      <vt:lpstr>SOMの学習（再来）</vt:lpstr>
      <vt:lpstr>SOMの学習（再来）</vt:lpstr>
      <vt:lpstr>SOMの学習（再来）</vt:lpstr>
      <vt:lpstr>こっちで学習する場合もあるよね！</vt:lpstr>
      <vt:lpstr>←もしこんな感じだったら、神の線は？</vt:lpstr>
      <vt:lpstr>←これはやばい</vt:lpstr>
      <vt:lpstr>←これをうまい感じに・・・</vt:lpstr>
      <vt:lpstr>←どっこいしょ！！</vt:lpstr>
      <vt:lpstr>高階SOMのアルゴリズム</vt:lpstr>
      <vt:lpstr>SOMの学習</vt:lpstr>
      <vt:lpstr>高階SOMの学習</vt:lpstr>
      <vt:lpstr>高階SOMの学習</vt:lpstr>
      <vt:lpstr>高階SOMの学習</vt:lpstr>
      <vt:lpstr>どうやって子SOMの 学習結果を渡すの？？</vt:lpstr>
      <vt:lpstr>SOMの入力と学習結果</vt:lpstr>
      <vt:lpstr>←そんな入力で本当にこれができるの？</vt:lpstr>
      <vt:lpstr>PowerPoint プレゼンテーション</vt:lpstr>
      <vt:lpstr>高階SOMの学習</vt:lpstr>
      <vt:lpstr>魔法のコピーバック</vt:lpstr>
      <vt:lpstr>PowerPoint プレゼンテーション</vt:lpstr>
      <vt:lpstr>こんなデータ学習するとどうなる？？</vt:lpstr>
      <vt:lpstr>こんなデータ学習するとどうなる？？</vt:lpstr>
      <vt:lpstr>PowerPoint プレゼンテーション</vt:lpstr>
      <vt:lpstr>PowerPoint プレゼンテーション</vt:lpstr>
      <vt:lpstr>高階SOMの学習</vt:lpstr>
      <vt:lpstr>高階SOMの学習</vt:lpstr>
      <vt:lpstr>魔法のコピーバック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高階SOM(SOM2) レクチャー</dc:title>
  <dc:creator>Microsoft Office ユーザー</dc:creator>
  <cp:lastModifiedBy>Microsoft Office ユーザー</cp:lastModifiedBy>
  <cp:revision>37</cp:revision>
  <dcterms:created xsi:type="dcterms:W3CDTF">2018-05-10T14:18:35Z</dcterms:created>
  <dcterms:modified xsi:type="dcterms:W3CDTF">2018-05-10T19:27:54Z</dcterms:modified>
</cp:coreProperties>
</file>